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33E39-32D5-42E0-9218-068D3EF9BA9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D2449-0E19-493C-B07B-1FDDBAAF0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6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DE19C-38BE-44FB-96B5-EA6ACBDD068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385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72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90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6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93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09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91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07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7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6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8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480AF-F1C1-4131-B81F-101004380E78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AA6DA-9AE8-49CE-85AE-54DA27D8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9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5"/>
          <p:cNvSpPr/>
          <p:nvPr/>
        </p:nvSpPr>
        <p:spPr>
          <a:xfrm>
            <a:off x="5387752" y="849530"/>
            <a:ext cx="613882" cy="7620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59968" y="1857643"/>
            <a:ext cx="26642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Step 1-</a:t>
            </a:r>
            <a:r>
              <a:rPr lang="en-US" altLang="en-US" sz="1400" dirty="0"/>
              <a:t>Mix the breadcrumbs, herbs and parmesan together in a small bowl.</a:t>
            </a:r>
          </a:p>
          <a:p>
            <a:r>
              <a:rPr lang="en-GB" sz="1600" dirty="0">
                <a:latin typeface="Arial Narrow" pitchFamily="34" charset="0"/>
              </a:rPr>
              <a:t>.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963816" y="192965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Step 2- </a:t>
            </a:r>
            <a:r>
              <a:rPr lang="en-US" altLang="en-US" sz="1400" dirty="0"/>
              <a:t>Pour the flour on a small plate</a:t>
            </a:r>
            <a:r>
              <a:rPr lang="en-GB" sz="1400" dirty="0">
                <a:latin typeface="Arial Narrow" pitchFamily="34" charset="0"/>
              </a:rPr>
              <a:t>.</a:t>
            </a:r>
            <a:endParaRPr lang="en-US" sz="1400" dirty="0"/>
          </a:p>
        </p:txBody>
      </p:sp>
      <p:sp>
        <p:nvSpPr>
          <p:cNvPr id="23" name="Right Arrow 22"/>
          <p:cNvSpPr/>
          <p:nvPr/>
        </p:nvSpPr>
        <p:spPr>
          <a:xfrm>
            <a:off x="8484097" y="849530"/>
            <a:ext cx="690791" cy="7620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3085040" y="5775008"/>
            <a:ext cx="647361" cy="7620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6611888" y="5098001"/>
            <a:ext cx="648753" cy="852047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0800000">
            <a:off x="8532231" y="2925353"/>
            <a:ext cx="594521" cy="7620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916144" y="1857643"/>
            <a:ext cx="2671352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Step 3-</a:t>
            </a:r>
            <a:r>
              <a:rPr lang="en-GB" sz="1600" dirty="0">
                <a:latin typeface="Arial Narrow" pitchFamily="34" charset="0"/>
              </a:rPr>
              <a:t> </a:t>
            </a:r>
            <a:r>
              <a:rPr lang="en-US" altLang="en-US" sz="1600" dirty="0"/>
              <a:t>Beat the egg in a small bowl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179840" y="4089891"/>
            <a:ext cx="2448272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Step 5-</a:t>
            </a:r>
            <a:r>
              <a:rPr lang="en-US" altLang="en-US" sz="1600" dirty="0"/>
              <a:t> Dip in the beaten egg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9060160" y="4089891"/>
            <a:ext cx="31318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Step 4-</a:t>
            </a:r>
            <a:r>
              <a:rPr lang="en-US" altLang="en-US" sz="1600" dirty="0"/>
              <a:t>Cut the fish into ‘nuggets’ then dust the fish in the flour</a:t>
            </a:r>
            <a:r>
              <a:rPr lang="en-GB" sz="1600" dirty="0">
                <a:latin typeface="Arial Narrow" pitchFamily="34" charset="0"/>
              </a:rPr>
              <a:t>.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2759968" y="4017883"/>
            <a:ext cx="288032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Step 6-</a:t>
            </a:r>
            <a:r>
              <a:rPr lang="en-US" altLang="en-US" sz="1600" dirty="0"/>
              <a:t>Roll in the breadcrumb mixture.</a:t>
            </a:r>
          </a:p>
          <a:p>
            <a:r>
              <a:rPr lang="en-GB" sz="1600" dirty="0">
                <a:latin typeface="Arial Narrow" pitchFamily="34" charset="0"/>
              </a:rPr>
              <a:t>.</a:t>
            </a:r>
            <a:r>
              <a:rPr lang="en-US" sz="1600" dirty="0"/>
              <a:t> </a:t>
            </a:r>
          </a:p>
        </p:txBody>
      </p:sp>
      <p:sp>
        <p:nvSpPr>
          <p:cNvPr id="45" name="Right Arrow 44"/>
          <p:cNvSpPr/>
          <p:nvPr/>
        </p:nvSpPr>
        <p:spPr>
          <a:xfrm rot="5400000">
            <a:off x="2873031" y="4779587"/>
            <a:ext cx="647361" cy="7620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Arrow 47"/>
          <p:cNvSpPr/>
          <p:nvPr/>
        </p:nvSpPr>
        <p:spPr>
          <a:xfrm rot="10800000">
            <a:off x="5372006" y="2934799"/>
            <a:ext cx="720080" cy="7620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847091" y="6260475"/>
            <a:ext cx="388843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Step 7-repeat stage 4-6 then p</a:t>
            </a:r>
            <a:r>
              <a:rPr lang="en-US" altLang="en-US" sz="1600" dirty="0"/>
              <a:t>lace on the baking tray.</a:t>
            </a:r>
          </a:p>
          <a:p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7908032" y="6322139"/>
            <a:ext cx="3024336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Step 8-</a:t>
            </a:r>
            <a:r>
              <a:rPr lang="en-US" altLang="en-US" sz="1600" dirty="0"/>
              <a:t> Bake in the oven to 20minutes, until golden brown</a:t>
            </a:r>
            <a:r>
              <a:rPr lang="en-GB" sz="1600" dirty="0">
                <a:latin typeface="Arial Narrow" pitchFamily="34" charset="0"/>
              </a:rPr>
              <a:t>.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2839442" y="-103448"/>
            <a:ext cx="85905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step </a:t>
            </a:r>
            <a:r>
              <a:rPr lang="en-GB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BY STEP: </a:t>
            </a:r>
            <a:r>
              <a:rPr lang="en-GB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fish/chicken </a:t>
            </a:r>
            <a:r>
              <a:rPr lang="en-GB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goujons</a:t>
            </a:r>
            <a:r>
              <a:rPr lang="en-GB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</p:txBody>
      </p:sp>
      <p:sp>
        <p:nvSpPr>
          <p:cNvPr id="46" name="Right Arrow 45"/>
          <p:cNvSpPr/>
          <p:nvPr/>
        </p:nvSpPr>
        <p:spPr>
          <a:xfrm rot="5400000">
            <a:off x="11487319" y="2137848"/>
            <a:ext cx="647361" cy="7620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4" descr="DSC01009"/>
          <p:cNvPicPr>
            <a:picLocks noChangeAspect="1" noChangeArrowheads="1"/>
          </p:cNvPicPr>
          <p:nvPr/>
        </p:nvPicPr>
        <p:blipFill>
          <a:blip r:embed="rId3" cstate="print">
            <a:lum bright="18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712" y="536486"/>
            <a:ext cx="1717785" cy="134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DSC01011"/>
          <p:cNvPicPr>
            <a:picLocks noChangeAspect="1" noChangeArrowheads="1"/>
          </p:cNvPicPr>
          <p:nvPr/>
        </p:nvPicPr>
        <p:blipFill>
          <a:blip r:embed="rId4" cstate="print">
            <a:lum bright="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257" y="561987"/>
            <a:ext cx="1734767" cy="131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DSC01010"/>
          <p:cNvPicPr>
            <a:picLocks noChangeAspect="1" noChangeArrowheads="1"/>
          </p:cNvPicPr>
          <p:nvPr/>
        </p:nvPicPr>
        <p:blipFill>
          <a:blip r:embed="rId5" cstate="print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459" y="506692"/>
            <a:ext cx="1635265" cy="132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DSC01013"/>
          <p:cNvPicPr>
            <a:picLocks noChangeAspect="1" noChangeArrowheads="1"/>
          </p:cNvPicPr>
          <p:nvPr/>
        </p:nvPicPr>
        <p:blipFill>
          <a:blip r:embed="rId6" cstate="print">
            <a:lum bright="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200" y="2597108"/>
            <a:ext cx="1944216" cy="130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DSC01015"/>
          <p:cNvPicPr>
            <a:picLocks noChangeAspect="1" noChangeArrowheads="1"/>
          </p:cNvPicPr>
          <p:nvPr/>
        </p:nvPicPr>
        <p:blipFill>
          <a:blip r:embed="rId7" cstate="print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167" y="2475171"/>
            <a:ext cx="1900679" cy="146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DSC01016"/>
          <p:cNvPicPr>
            <a:picLocks noChangeAspect="1" noChangeArrowheads="1"/>
          </p:cNvPicPr>
          <p:nvPr/>
        </p:nvPicPr>
        <p:blipFill>
          <a:blip r:embed="rId8" cstate="print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795" y="2548382"/>
            <a:ext cx="1901195" cy="145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DSC01019"/>
          <p:cNvPicPr>
            <a:picLocks noChangeAspect="1" noChangeArrowheads="1"/>
          </p:cNvPicPr>
          <p:nvPr/>
        </p:nvPicPr>
        <p:blipFill>
          <a:blip r:embed="rId9" cstate="print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523" y="4508068"/>
            <a:ext cx="2163563" cy="1677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DSC0102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404" y="4696039"/>
            <a:ext cx="2107686" cy="168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-17662" y="60009"/>
            <a:ext cx="5981478" cy="1854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 Narrow" pitchFamily="34" charset="0"/>
              </a:rPr>
              <a:t>Ingredients-</a:t>
            </a:r>
          </a:p>
          <a:p>
            <a:r>
              <a:rPr lang="en-US" altLang="en-US" sz="1400"/>
              <a:t>50g </a:t>
            </a:r>
            <a:r>
              <a:rPr lang="en-US" altLang="en-US" sz="1400" smtClean="0"/>
              <a:t>breadcrumbs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dirty="0"/>
              <a:t>1 chicken </a:t>
            </a:r>
            <a:r>
              <a:rPr lang="en-US" altLang="en-US" sz="1400" dirty="0" smtClean="0"/>
              <a:t>breasts/fish fillet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dirty="0"/>
              <a:t>1x15ml spoon plain </a:t>
            </a:r>
            <a:r>
              <a:rPr lang="en-US" altLang="en-US" sz="1400" dirty="0" smtClean="0"/>
              <a:t>flour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dirty="0"/>
              <a:t>1 egg, beaten or milk for </a:t>
            </a:r>
            <a:r>
              <a:rPr lang="en-US" altLang="en-US" sz="1400" dirty="0" smtClean="0"/>
              <a:t>vegetarians</a:t>
            </a:r>
          </a:p>
          <a:p>
            <a:endParaRPr lang="en-US" altLang="en-US" sz="1400" dirty="0"/>
          </a:p>
          <a:p>
            <a:endParaRPr lang="en-GB" dirty="0"/>
          </a:p>
          <a:p>
            <a:r>
              <a:rPr lang="en-GB" sz="1050" dirty="0"/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-34221" y="1848152"/>
            <a:ext cx="50683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Equipment</a:t>
            </a:r>
            <a:r>
              <a:rPr lang="en-GB" sz="1400" dirty="0"/>
              <a:t>-</a:t>
            </a:r>
          </a:p>
          <a:p>
            <a:r>
              <a:rPr lang="en-GB" sz="1400" dirty="0"/>
              <a:t>Baking tray </a:t>
            </a:r>
          </a:p>
          <a:p>
            <a:r>
              <a:rPr lang="en-GB" sz="1400" dirty="0"/>
              <a:t>Chopping board </a:t>
            </a:r>
          </a:p>
          <a:p>
            <a:r>
              <a:rPr lang="en-GB" sz="1400" dirty="0"/>
              <a:t>Knife</a:t>
            </a:r>
          </a:p>
          <a:p>
            <a:r>
              <a:rPr lang="en-GB" sz="1400" dirty="0"/>
              <a:t>Plate </a:t>
            </a:r>
          </a:p>
          <a:p>
            <a:r>
              <a:rPr lang="en-GB" sz="1400" dirty="0"/>
              <a:t>Bowl </a:t>
            </a:r>
            <a:r>
              <a:rPr lang="en-GB" sz="1400" dirty="0" smtClean="0"/>
              <a:t>x2</a:t>
            </a:r>
            <a:endParaRPr lang="en-GB" sz="1400" dirty="0"/>
          </a:p>
          <a:p>
            <a:r>
              <a:rPr lang="en-GB" sz="1400" dirty="0"/>
              <a:t>Fork 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-255887" y="-140742"/>
            <a:ext cx="3014801" cy="745364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5" descr="DSC0102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33" y="3502870"/>
            <a:ext cx="2433403" cy="194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9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DA2702CFD07D4FB0355BBBC0CED76D" ma:contentTypeVersion="0" ma:contentTypeDescription="Create a new document." ma:contentTypeScope="" ma:versionID="6659370ca031864e4496f4519c68353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1aebc4f1b1c7440aaca86ffca8c17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2B7751-7CAF-4068-A73A-136FF744FB60}"/>
</file>

<file path=customXml/itemProps2.xml><?xml version="1.0" encoding="utf-8"?>
<ds:datastoreItem xmlns:ds="http://schemas.openxmlformats.org/officeDocument/2006/customXml" ds:itemID="{02AC3CF5-FB3D-48A7-8FAE-5BCDD982F91D}"/>
</file>

<file path=customXml/itemProps3.xml><?xml version="1.0" encoding="utf-8"?>
<ds:datastoreItem xmlns:ds="http://schemas.openxmlformats.org/officeDocument/2006/customXml" ds:itemID="{36207250-18AC-4A04-A66A-202058B40573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110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Giddings</dc:creator>
  <cp:lastModifiedBy>Rebecca Giddings</cp:lastModifiedBy>
  <cp:revision>2</cp:revision>
  <dcterms:created xsi:type="dcterms:W3CDTF">2019-03-05T11:55:16Z</dcterms:created>
  <dcterms:modified xsi:type="dcterms:W3CDTF">2019-09-02T06:52:04Z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0x010100CBDA2702CFD07D4FB0355BBBC0CED76D</vt:lpwstr>
  </property>
</Properties>
</file>