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90" r:id="rId4"/>
    <p:sldMasterId id="2147483702" r:id="rId5"/>
    <p:sldMasterId id="2147483715" r:id="rId6"/>
    <p:sldMasterId id="2147483733" r:id="rId7"/>
  </p:sldMasterIdLst>
  <p:notesMasterIdLst>
    <p:notesMasterId r:id="rId35"/>
  </p:notesMasterIdLst>
  <p:sldIdLst>
    <p:sldId id="267" r:id="rId8"/>
    <p:sldId id="268" r:id="rId9"/>
    <p:sldId id="257" r:id="rId10"/>
    <p:sldId id="259" r:id="rId11"/>
    <p:sldId id="270" r:id="rId12"/>
    <p:sldId id="265" r:id="rId13"/>
    <p:sldId id="260" r:id="rId14"/>
    <p:sldId id="261" r:id="rId15"/>
    <p:sldId id="263" r:id="rId16"/>
    <p:sldId id="264" r:id="rId17"/>
    <p:sldId id="266" r:id="rId18"/>
    <p:sldId id="272" r:id="rId19"/>
    <p:sldId id="271" r:id="rId20"/>
    <p:sldId id="277" r:id="rId21"/>
    <p:sldId id="276" r:id="rId22"/>
    <p:sldId id="274" r:id="rId23"/>
    <p:sldId id="273" r:id="rId24"/>
    <p:sldId id="278" r:id="rId25"/>
    <p:sldId id="279" r:id="rId26"/>
    <p:sldId id="280" r:id="rId27"/>
    <p:sldId id="281" r:id="rId28"/>
    <p:sldId id="282" r:id="rId29"/>
    <p:sldId id="283" r:id="rId30"/>
    <p:sldId id="284" r:id="rId31"/>
    <p:sldId id="285" r:id="rId32"/>
    <p:sldId id="258" r:id="rId33"/>
    <p:sldId id="286"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6" d="100"/>
          <a:sy n="86" d="100"/>
        </p:scale>
        <p:origin x="112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1370C8-20DC-4E9C-931E-D6D270EB582B}" type="datetimeFigureOut">
              <a:rPr lang="en-GB" smtClean="0"/>
              <a:t>10/03/2020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CE5E3C-CE36-4F4A-AFF6-D764F0D7ED78}" type="slidenum">
              <a:rPr lang="en-GB" smtClean="0"/>
              <a:t>‹#›</a:t>
            </a:fld>
            <a:endParaRPr lang="en-GB"/>
          </a:p>
        </p:txBody>
      </p:sp>
    </p:spTree>
    <p:extLst>
      <p:ext uri="{BB962C8B-B14F-4D97-AF65-F5344CB8AC3E}">
        <p14:creationId xmlns:p14="http://schemas.microsoft.com/office/powerpoint/2010/main" val="3648855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CE5E3C-CE36-4F4A-AFF6-D764F0D7ED78}" type="slidenum">
              <a:rPr lang="en-GB" smtClean="0"/>
              <a:t>13</a:t>
            </a:fld>
            <a:endParaRPr lang="en-GB"/>
          </a:p>
        </p:txBody>
      </p:sp>
    </p:spTree>
    <p:extLst>
      <p:ext uri="{BB962C8B-B14F-4D97-AF65-F5344CB8AC3E}">
        <p14:creationId xmlns:p14="http://schemas.microsoft.com/office/powerpoint/2010/main" val="351613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73EC9491-394A-8049-80FA-AE3FB0BA9050}"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EBB65-D291-6F4D-9D7A-CA67E9A17D36}" type="slidenum">
              <a:rPr lang="en-US" smtClean="0"/>
              <a:t>‹#›</a:t>
            </a:fld>
            <a:endParaRPr lang="en-US"/>
          </a:p>
        </p:txBody>
      </p:sp>
    </p:spTree>
    <p:extLst>
      <p:ext uri="{BB962C8B-B14F-4D97-AF65-F5344CB8AC3E}">
        <p14:creationId xmlns:p14="http://schemas.microsoft.com/office/powerpoint/2010/main" val="3819620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3EC9491-394A-8049-80FA-AE3FB0BA9050}"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EBB65-D291-6F4D-9D7A-CA67E9A17D36}" type="slidenum">
              <a:rPr lang="en-US" smtClean="0"/>
              <a:t>‹#›</a:t>
            </a:fld>
            <a:endParaRPr lang="en-US"/>
          </a:p>
        </p:txBody>
      </p:sp>
    </p:spTree>
    <p:extLst>
      <p:ext uri="{BB962C8B-B14F-4D97-AF65-F5344CB8AC3E}">
        <p14:creationId xmlns:p14="http://schemas.microsoft.com/office/powerpoint/2010/main" val="2756556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3EC9491-394A-8049-80FA-AE3FB0BA9050}"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EBB65-D291-6F4D-9D7A-CA67E9A17D36}" type="slidenum">
              <a:rPr lang="en-US" smtClean="0"/>
              <a:t>‹#›</a:t>
            </a:fld>
            <a:endParaRPr lang="en-US"/>
          </a:p>
        </p:txBody>
      </p:sp>
    </p:spTree>
    <p:extLst>
      <p:ext uri="{BB962C8B-B14F-4D97-AF65-F5344CB8AC3E}">
        <p14:creationId xmlns:p14="http://schemas.microsoft.com/office/powerpoint/2010/main" val="345734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B5DDF-269D-44C2-B378-6F1C4687133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81D54FE8-E1C7-483E-8057-362931C768C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A68C64E-2C9F-47A6-81FA-6A7021C12D00}"/>
              </a:ext>
            </a:extLst>
          </p:cNvPr>
          <p:cNvSpPr>
            <a:spLocks noGrp="1"/>
          </p:cNvSpPr>
          <p:nvPr>
            <p:ph type="dt" sz="half" idx="10"/>
          </p:nvPr>
        </p:nvSpPr>
        <p:spPr/>
        <p:txBody>
          <a:bodyPr/>
          <a:lstStyle/>
          <a:p>
            <a:fld id="{E0AD1998-C0CC-48DA-A63E-3A68BF824001}" type="datetimeFigureOut">
              <a:rPr lang="en-GB" smtClean="0"/>
              <a:t>10/03/2020</a:t>
            </a:fld>
            <a:endParaRPr lang="en-GB"/>
          </a:p>
        </p:txBody>
      </p:sp>
      <p:sp>
        <p:nvSpPr>
          <p:cNvPr id="5" name="Footer Placeholder 4">
            <a:extLst>
              <a:ext uri="{FF2B5EF4-FFF2-40B4-BE49-F238E27FC236}">
                <a16:creationId xmlns:a16="http://schemas.microsoft.com/office/drawing/2014/main" id="{07C87EAC-92B1-43C0-AAE9-7B889EA9F7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438A45-9E58-44EE-B376-02BAE743B679}"/>
              </a:ext>
            </a:extLst>
          </p:cNvPr>
          <p:cNvSpPr>
            <a:spLocks noGrp="1"/>
          </p:cNvSpPr>
          <p:nvPr>
            <p:ph type="sldNum" sz="quarter" idx="12"/>
          </p:nvPr>
        </p:nvSpPr>
        <p:spPr/>
        <p:txBody>
          <a:bodyPr/>
          <a:lstStyle/>
          <a:p>
            <a:fld id="{8D356814-1E7D-419B-B449-9CC25808514D}" type="slidenum">
              <a:rPr lang="en-GB" smtClean="0"/>
              <a:t>‹#›</a:t>
            </a:fld>
            <a:endParaRPr lang="en-GB"/>
          </a:p>
        </p:txBody>
      </p:sp>
    </p:spTree>
    <p:extLst>
      <p:ext uri="{BB962C8B-B14F-4D97-AF65-F5344CB8AC3E}">
        <p14:creationId xmlns:p14="http://schemas.microsoft.com/office/powerpoint/2010/main" val="1655049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ACA43-A0A7-496D-A6E0-F9C5DBB9DE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54EAD6C-AD9B-4611-BB50-BF4CC32A94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208B06-E6B2-4868-8A66-E681E80F1763}"/>
              </a:ext>
            </a:extLst>
          </p:cNvPr>
          <p:cNvSpPr>
            <a:spLocks noGrp="1"/>
          </p:cNvSpPr>
          <p:nvPr>
            <p:ph type="dt" sz="half" idx="10"/>
          </p:nvPr>
        </p:nvSpPr>
        <p:spPr/>
        <p:txBody>
          <a:bodyPr/>
          <a:lstStyle/>
          <a:p>
            <a:fld id="{E0AD1998-C0CC-48DA-A63E-3A68BF824001}" type="datetimeFigureOut">
              <a:rPr lang="en-GB" smtClean="0"/>
              <a:t>10/03/2020</a:t>
            </a:fld>
            <a:endParaRPr lang="en-GB"/>
          </a:p>
        </p:txBody>
      </p:sp>
      <p:sp>
        <p:nvSpPr>
          <p:cNvPr id="5" name="Footer Placeholder 4">
            <a:extLst>
              <a:ext uri="{FF2B5EF4-FFF2-40B4-BE49-F238E27FC236}">
                <a16:creationId xmlns:a16="http://schemas.microsoft.com/office/drawing/2014/main" id="{00762C0F-CF5F-4554-9D34-E79DD6383D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7F8419-9D8B-44D9-950B-6DD0D045D427}"/>
              </a:ext>
            </a:extLst>
          </p:cNvPr>
          <p:cNvSpPr>
            <a:spLocks noGrp="1"/>
          </p:cNvSpPr>
          <p:nvPr>
            <p:ph type="sldNum" sz="quarter" idx="12"/>
          </p:nvPr>
        </p:nvSpPr>
        <p:spPr/>
        <p:txBody>
          <a:bodyPr/>
          <a:lstStyle/>
          <a:p>
            <a:fld id="{8D356814-1E7D-419B-B449-9CC25808514D}" type="slidenum">
              <a:rPr lang="en-GB" smtClean="0"/>
              <a:t>‹#›</a:t>
            </a:fld>
            <a:endParaRPr lang="en-GB"/>
          </a:p>
        </p:txBody>
      </p:sp>
    </p:spTree>
    <p:extLst>
      <p:ext uri="{BB962C8B-B14F-4D97-AF65-F5344CB8AC3E}">
        <p14:creationId xmlns:p14="http://schemas.microsoft.com/office/powerpoint/2010/main" val="498752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72364-0A13-4BC0-AE74-5287D850B51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A09B02B-A416-44DA-8EB8-6A9FF6126B6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CC07F8-2A93-4A82-9DF5-B6BFBA1999B0}"/>
              </a:ext>
            </a:extLst>
          </p:cNvPr>
          <p:cNvSpPr>
            <a:spLocks noGrp="1"/>
          </p:cNvSpPr>
          <p:nvPr>
            <p:ph type="dt" sz="half" idx="10"/>
          </p:nvPr>
        </p:nvSpPr>
        <p:spPr/>
        <p:txBody>
          <a:bodyPr/>
          <a:lstStyle/>
          <a:p>
            <a:fld id="{E0AD1998-C0CC-48DA-A63E-3A68BF824001}" type="datetimeFigureOut">
              <a:rPr lang="en-GB" smtClean="0"/>
              <a:t>10/03/2020</a:t>
            </a:fld>
            <a:endParaRPr lang="en-GB"/>
          </a:p>
        </p:txBody>
      </p:sp>
      <p:sp>
        <p:nvSpPr>
          <p:cNvPr id="5" name="Footer Placeholder 4">
            <a:extLst>
              <a:ext uri="{FF2B5EF4-FFF2-40B4-BE49-F238E27FC236}">
                <a16:creationId xmlns:a16="http://schemas.microsoft.com/office/drawing/2014/main" id="{50E6695C-80E7-4191-9009-76C6E03DA0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13FBEB-FDAA-43AC-9201-B7B47C60F85B}"/>
              </a:ext>
            </a:extLst>
          </p:cNvPr>
          <p:cNvSpPr>
            <a:spLocks noGrp="1"/>
          </p:cNvSpPr>
          <p:nvPr>
            <p:ph type="sldNum" sz="quarter" idx="12"/>
          </p:nvPr>
        </p:nvSpPr>
        <p:spPr/>
        <p:txBody>
          <a:bodyPr/>
          <a:lstStyle/>
          <a:p>
            <a:fld id="{8D356814-1E7D-419B-B449-9CC25808514D}" type="slidenum">
              <a:rPr lang="en-GB" smtClean="0"/>
              <a:t>‹#›</a:t>
            </a:fld>
            <a:endParaRPr lang="en-GB"/>
          </a:p>
        </p:txBody>
      </p:sp>
    </p:spTree>
    <p:extLst>
      <p:ext uri="{BB962C8B-B14F-4D97-AF65-F5344CB8AC3E}">
        <p14:creationId xmlns:p14="http://schemas.microsoft.com/office/powerpoint/2010/main" val="677577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77E58-9953-4C3B-A2DF-C426C526E9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651C7C-0A2D-4146-9177-6D1EEADA37B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2502DB3-2D0E-4269-83AA-70B06C53A4D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3ED4582-D717-493F-B153-0F755C4F495C}"/>
              </a:ext>
            </a:extLst>
          </p:cNvPr>
          <p:cNvSpPr>
            <a:spLocks noGrp="1"/>
          </p:cNvSpPr>
          <p:nvPr>
            <p:ph type="dt" sz="half" idx="10"/>
          </p:nvPr>
        </p:nvSpPr>
        <p:spPr/>
        <p:txBody>
          <a:bodyPr/>
          <a:lstStyle/>
          <a:p>
            <a:fld id="{E0AD1998-C0CC-48DA-A63E-3A68BF824001}" type="datetimeFigureOut">
              <a:rPr lang="en-GB" smtClean="0"/>
              <a:t>10/03/2020</a:t>
            </a:fld>
            <a:endParaRPr lang="en-GB"/>
          </a:p>
        </p:txBody>
      </p:sp>
      <p:sp>
        <p:nvSpPr>
          <p:cNvPr id="6" name="Footer Placeholder 5">
            <a:extLst>
              <a:ext uri="{FF2B5EF4-FFF2-40B4-BE49-F238E27FC236}">
                <a16:creationId xmlns:a16="http://schemas.microsoft.com/office/drawing/2014/main" id="{DD8CBBE4-D164-4474-8995-5B207E5C2F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2B36B7-8211-463A-B7D6-3E357E0E8D5C}"/>
              </a:ext>
            </a:extLst>
          </p:cNvPr>
          <p:cNvSpPr>
            <a:spLocks noGrp="1"/>
          </p:cNvSpPr>
          <p:nvPr>
            <p:ph type="sldNum" sz="quarter" idx="12"/>
          </p:nvPr>
        </p:nvSpPr>
        <p:spPr/>
        <p:txBody>
          <a:bodyPr/>
          <a:lstStyle/>
          <a:p>
            <a:fld id="{8D356814-1E7D-419B-B449-9CC25808514D}" type="slidenum">
              <a:rPr lang="en-GB" smtClean="0"/>
              <a:t>‹#›</a:t>
            </a:fld>
            <a:endParaRPr lang="en-GB"/>
          </a:p>
        </p:txBody>
      </p:sp>
    </p:spTree>
    <p:extLst>
      <p:ext uri="{BB962C8B-B14F-4D97-AF65-F5344CB8AC3E}">
        <p14:creationId xmlns:p14="http://schemas.microsoft.com/office/powerpoint/2010/main" val="304060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43170-D430-4CA0-8D62-632FE2C25B7F}"/>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D53FB6-8A60-4B2A-A0EA-B5691DD6D99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24DEDEA-F0CA-4DE9-AFF1-1F2E93266B9B}"/>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1F91A47-7ECF-43AB-BF61-357BC5ABDD2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E5518EF-42EE-43DB-AE0A-490CFDC6093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624C14E-3172-4F05-BF98-D1D958802B2A}"/>
              </a:ext>
            </a:extLst>
          </p:cNvPr>
          <p:cNvSpPr>
            <a:spLocks noGrp="1"/>
          </p:cNvSpPr>
          <p:nvPr>
            <p:ph type="dt" sz="half" idx="10"/>
          </p:nvPr>
        </p:nvSpPr>
        <p:spPr/>
        <p:txBody>
          <a:bodyPr/>
          <a:lstStyle/>
          <a:p>
            <a:fld id="{E0AD1998-C0CC-48DA-A63E-3A68BF824001}" type="datetimeFigureOut">
              <a:rPr lang="en-GB" smtClean="0"/>
              <a:t>10/03/2020</a:t>
            </a:fld>
            <a:endParaRPr lang="en-GB"/>
          </a:p>
        </p:txBody>
      </p:sp>
      <p:sp>
        <p:nvSpPr>
          <p:cNvPr id="8" name="Footer Placeholder 7">
            <a:extLst>
              <a:ext uri="{FF2B5EF4-FFF2-40B4-BE49-F238E27FC236}">
                <a16:creationId xmlns:a16="http://schemas.microsoft.com/office/drawing/2014/main" id="{A18E6BD1-E94A-4217-946C-6B2AA85D2C3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F2DF5DB-D485-4FC8-ADF2-B1677F4F3ECB}"/>
              </a:ext>
            </a:extLst>
          </p:cNvPr>
          <p:cNvSpPr>
            <a:spLocks noGrp="1"/>
          </p:cNvSpPr>
          <p:nvPr>
            <p:ph type="sldNum" sz="quarter" idx="12"/>
          </p:nvPr>
        </p:nvSpPr>
        <p:spPr/>
        <p:txBody>
          <a:bodyPr/>
          <a:lstStyle/>
          <a:p>
            <a:fld id="{8D356814-1E7D-419B-B449-9CC25808514D}" type="slidenum">
              <a:rPr lang="en-GB" smtClean="0"/>
              <a:t>‹#›</a:t>
            </a:fld>
            <a:endParaRPr lang="en-GB"/>
          </a:p>
        </p:txBody>
      </p:sp>
    </p:spTree>
    <p:extLst>
      <p:ext uri="{BB962C8B-B14F-4D97-AF65-F5344CB8AC3E}">
        <p14:creationId xmlns:p14="http://schemas.microsoft.com/office/powerpoint/2010/main" val="683350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07BC7-3785-43CD-BA2E-8A4F546B0E6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429B04-324B-4F09-A073-4828B042CDEA}"/>
              </a:ext>
            </a:extLst>
          </p:cNvPr>
          <p:cNvSpPr>
            <a:spLocks noGrp="1"/>
          </p:cNvSpPr>
          <p:nvPr>
            <p:ph type="dt" sz="half" idx="10"/>
          </p:nvPr>
        </p:nvSpPr>
        <p:spPr/>
        <p:txBody>
          <a:bodyPr/>
          <a:lstStyle/>
          <a:p>
            <a:fld id="{E0AD1998-C0CC-48DA-A63E-3A68BF824001}" type="datetimeFigureOut">
              <a:rPr lang="en-GB" smtClean="0"/>
              <a:t>10/03/2020</a:t>
            </a:fld>
            <a:endParaRPr lang="en-GB"/>
          </a:p>
        </p:txBody>
      </p:sp>
      <p:sp>
        <p:nvSpPr>
          <p:cNvPr id="4" name="Footer Placeholder 3">
            <a:extLst>
              <a:ext uri="{FF2B5EF4-FFF2-40B4-BE49-F238E27FC236}">
                <a16:creationId xmlns:a16="http://schemas.microsoft.com/office/drawing/2014/main" id="{E85E1045-3026-4E50-8173-3EF10C050EE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C4B0251-E69E-4290-AEED-3250456F1FA8}"/>
              </a:ext>
            </a:extLst>
          </p:cNvPr>
          <p:cNvSpPr>
            <a:spLocks noGrp="1"/>
          </p:cNvSpPr>
          <p:nvPr>
            <p:ph type="sldNum" sz="quarter" idx="12"/>
          </p:nvPr>
        </p:nvSpPr>
        <p:spPr/>
        <p:txBody>
          <a:bodyPr/>
          <a:lstStyle/>
          <a:p>
            <a:fld id="{8D356814-1E7D-419B-B449-9CC25808514D}" type="slidenum">
              <a:rPr lang="en-GB" smtClean="0"/>
              <a:t>‹#›</a:t>
            </a:fld>
            <a:endParaRPr lang="en-GB"/>
          </a:p>
        </p:txBody>
      </p:sp>
    </p:spTree>
    <p:extLst>
      <p:ext uri="{BB962C8B-B14F-4D97-AF65-F5344CB8AC3E}">
        <p14:creationId xmlns:p14="http://schemas.microsoft.com/office/powerpoint/2010/main" val="13672691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66E102-0875-4732-9E96-7F312CF256DA}"/>
              </a:ext>
            </a:extLst>
          </p:cNvPr>
          <p:cNvSpPr>
            <a:spLocks noGrp="1"/>
          </p:cNvSpPr>
          <p:nvPr>
            <p:ph type="dt" sz="half" idx="10"/>
          </p:nvPr>
        </p:nvSpPr>
        <p:spPr/>
        <p:txBody>
          <a:bodyPr/>
          <a:lstStyle/>
          <a:p>
            <a:fld id="{E0AD1998-C0CC-48DA-A63E-3A68BF824001}" type="datetimeFigureOut">
              <a:rPr lang="en-GB" smtClean="0"/>
              <a:t>10/03/2020</a:t>
            </a:fld>
            <a:endParaRPr lang="en-GB"/>
          </a:p>
        </p:txBody>
      </p:sp>
      <p:sp>
        <p:nvSpPr>
          <p:cNvPr id="3" name="Footer Placeholder 2">
            <a:extLst>
              <a:ext uri="{FF2B5EF4-FFF2-40B4-BE49-F238E27FC236}">
                <a16:creationId xmlns:a16="http://schemas.microsoft.com/office/drawing/2014/main" id="{D0E0E918-A0A5-4509-9C21-50996FA4AE5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2094725-EEE1-42AA-A8F4-DAF20E291A0C}"/>
              </a:ext>
            </a:extLst>
          </p:cNvPr>
          <p:cNvSpPr>
            <a:spLocks noGrp="1"/>
          </p:cNvSpPr>
          <p:nvPr>
            <p:ph type="sldNum" sz="quarter" idx="12"/>
          </p:nvPr>
        </p:nvSpPr>
        <p:spPr/>
        <p:txBody>
          <a:bodyPr/>
          <a:lstStyle/>
          <a:p>
            <a:fld id="{8D356814-1E7D-419B-B449-9CC25808514D}" type="slidenum">
              <a:rPr lang="en-GB" smtClean="0"/>
              <a:t>‹#›</a:t>
            </a:fld>
            <a:endParaRPr lang="en-GB"/>
          </a:p>
        </p:txBody>
      </p:sp>
    </p:spTree>
    <p:extLst>
      <p:ext uri="{BB962C8B-B14F-4D97-AF65-F5344CB8AC3E}">
        <p14:creationId xmlns:p14="http://schemas.microsoft.com/office/powerpoint/2010/main" val="2281840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8F78E-33BF-45B7-BB9F-3DE65685869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6914E63-CF3D-4AFB-9D62-1A1A0E68D65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41CE31C-BE2D-48C2-8893-55F1B7D0369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AE3E34D-F4AE-4685-8B72-886D6B0D508F}"/>
              </a:ext>
            </a:extLst>
          </p:cNvPr>
          <p:cNvSpPr>
            <a:spLocks noGrp="1"/>
          </p:cNvSpPr>
          <p:nvPr>
            <p:ph type="dt" sz="half" idx="10"/>
          </p:nvPr>
        </p:nvSpPr>
        <p:spPr/>
        <p:txBody>
          <a:bodyPr/>
          <a:lstStyle/>
          <a:p>
            <a:fld id="{E0AD1998-C0CC-48DA-A63E-3A68BF824001}" type="datetimeFigureOut">
              <a:rPr lang="en-GB" smtClean="0"/>
              <a:t>10/03/2020</a:t>
            </a:fld>
            <a:endParaRPr lang="en-GB"/>
          </a:p>
        </p:txBody>
      </p:sp>
      <p:sp>
        <p:nvSpPr>
          <p:cNvPr id="6" name="Footer Placeholder 5">
            <a:extLst>
              <a:ext uri="{FF2B5EF4-FFF2-40B4-BE49-F238E27FC236}">
                <a16:creationId xmlns:a16="http://schemas.microsoft.com/office/drawing/2014/main" id="{5CF200BF-56F4-493C-951B-339819B3A8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5F0DFB-8999-4739-A977-39CD2C55CFB1}"/>
              </a:ext>
            </a:extLst>
          </p:cNvPr>
          <p:cNvSpPr>
            <a:spLocks noGrp="1"/>
          </p:cNvSpPr>
          <p:nvPr>
            <p:ph type="sldNum" sz="quarter" idx="12"/>
          </p:nvPr>
        </p:nvSpPr>
        <p:spPr/>
        <p:txBody>
          <a:bodyPr/>
          <a:lstStyle/>
          <a:p>
            <a:fld id="{8D356814-1E7D-419B-B449-9CC25808514D}" type="slidenum">
              <a:rPr lang="en-GB" smtClean="0"/>
              <a:t>‹#›</a:t>
            </a:fld>
            <a:endParaRPr lang="en-GB"/>
          </a:p>
        </p:txBody>
      </p:sp>
    </p:spTree>
    <p:extLst>
      <p:ext uri="{BB962C8B-B14F-4D97-AF65-F5344CB8AC3E}">
        <p14:creationId xmlns:p14="http://schemas.microsoft.com/office/powerpoint/2010/main" val="3123345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3EC9491-394A-8049-80FA-AE3FB0BA9050}"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EBB65-D291-6F4D-9D7A-CA67E9A17D36}" type="slidenum">
              <a:rPr lang="en-US" smtClean="0"/>
              <a:t>‹#›</a:t>
            </a:fld>
            <a:endParaRPr lang="en-US"/>
          </a:p>
        </p:txBody>
      </p:sp>
    </p:spTree>
    <p:extLst>
      <p:ext uri="{BB962C8B-B14F-4D97-AF65-F5344CB8AC3E}">
        <p14:creationId xmlns:p14="http://schemas.microsoft.com/office/powerpoint/2010/main" val="27259080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796D9-9C5A-4F84-8135-39E85A9F9BD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FF5482F-4A8B-4095-A4D1-2D99F4FACEF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9A570CA1-A58A-4033-A892-230A00DD2BF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ED35841-CCBA-46B3-AC6D-9CC3A8485FB2}"/>
              </a:ext>
            </a:extLst>
          </p:cNvPr>
          <p:cNvSpPr>
            <a:spLocks noGrp="1"/>
          </p:cNvSpPr>
          <p:nvPr>
            <p:ph type="dt" sz="half" idx="10"/>
          </p:nvPr>
        </p:nvSpPr>
        <p:spPr/>
        <p:txBody>
          <a:bodyPr/>
          <a:lstStyle/>
          <a:p>
            <a:fld id="{E0AD1998-C0CC-48DA-A63E-3A68BF824001}" type="datetimeFigureOut">
              <a:rPr lang="en-GB" smtClean="0"/>
              <a:t>10/03/2020</a:t>
            </a:fld>
            <a:endParaRPr lang="en-GB"/>
          </a:p>
        </p:txBody>
      </p:sp>
      <p:sp>
        <p:nvSpPr>
          <p:cNvPr id="6" name="Footer Placeholder 5">
            <a:extLst>
              <a:ext uri="{FF2B5EF4-FFF2-40B4-BE49-F238E27FC236}">
                <a16:creationId xmlns:a16="http://schemas.microsoft.com/office/drawing/2014/main" id="{D66CA0A0-8862-44F1-8E23-57B6933D3E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EBC08F-AB98-4561-B8F4-A9C1D3629ABF}"/>
              </a:ext>
            </a:extLst>
          </p:cNvPr>
          <p:cNvSpPr>
            <a:spLocks noGrp="1"/>
          </p:cNvSpPr>
          <p:nvPr>
            <p:ph type="sldNum" sz="quarter" idx="12"/>
          </p:nvPr>
        </p:nvSpPr>
        <p:spPr/>
        <p:txBody>
          <a:bodyPr/>
          <a:lstStyle/>
          <a:p>
            <a:fld id="{8D356814-1E7D-419B-B449-9CC25808514D}" type="slidenum">
              <a:rPr lang="en-GB" smtClean="0"/>
              <a:t>‹#›</a:t>
            </a:fld>
            <a:endParaRPr lang="en-GB"/>
          </a:p>
        </p:txBody>
      </p:sp>
    </p:spTree>
    <p:extLst>
      <p:ext uri="{BB962C8B-B14F-4D97-AF65-F5344CB8AC3E}">
        <p14:creationId xmlns:p14="http://schemas.microsoft.com/office/powerpoint/2010/main" val="1471850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441AD-0861-4694-B08D-F68ECD43C80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50562F-7B38-482F-8721-5DD36D56E9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F2BCB8-57BB-4199-9F65-3E70E99320DC}"/>
              </a:ext>
            </a:extLst>
          </p:cNvPr>
          <p:cNvSpPr>
            <a:spLocks noGrp="1"/>
          </p:cNvSpPr>
          <p:nvPr>
            <p:ph type="dt" sz="half" idx="10"/>
          </p:nvPr>
        </p:nvSpPr>
        <p:spPr/>
        <p:txBody>
          <a:bodyPr/>
          <a:lstStyle/>
          <a:p>
            <a:fld id="{E0AD1998-C0CC-48DA-A63E-3A68BF824001}" type="datetimeFigureOut">
              <a:rPr lang="en-GB" smtClean="0"/>
              <a:t>10/03/2020</a:t>
            </a:fld>
            <a:endParaRPr lang="en-GB"/>
          </a:p>
        </p:txBody>
      </p:sp>
      <p:sp>
        <p:nvSpPr>
          <p:cNvPr id="5" name="Footer Placeholder 4">
            <a:extLst>
              <a:ext uri="{FF2B5EF4-FFF2-40B4-BE49-F238E27FC236}">
                <a16:creationId xmlns:a16="http://schemas.microsoft.com/office/drawing/2014/main" id="{EF9253DB-E017-4DFB-B977-0149D86AF0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D919E4-D37B-485C-9BA3-FEBC550617C4}"/>
              </a:ext>
            </a:extLst>
          </p:cNvPr>
          <p:cNvSpPr>
            <a:spLocks noGrp="1"/>
          </p:cNvSpPr>
          <p:nvPr>
            <p:ph type="sldNum" sz="quarter" idx="12"/>
          </p:nvPr>
        </p:nvSpPr>
        <p:spPr/>
        <p:txBody>
          <a:bodyPr/>
          <a:lstStyle/>
          <a:p>
            <a:fld id="{8D356814-1E7D-419B-B449-9CC25808514D}" type="slidenum">
              <a:rPr lang="en-GB" smtClean="0"/>
              <a:t>‹#›</a:t>
            </a:fld>
            <a:endParaRPr lang="en-GB"/>
          </a:p>
        </p:txBody>
      </p:sp>
    </p:spTree>
    <p:extLst>
      <p:ext uri="{BB962C8B-B14F-4D97-AF65-F5344CB8AC3E}">
        <p14:creationId xmlns:p14="http://schemas.microsoft.com/office/powerpoint/2010/main" val="3015512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7B45BB-FBE3-40CF-97F0-9ED9B8508291}"/>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097B6EF-4206-4380-A7AD-7F0A6241030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4AC695-1C72-416A-BBE3-D89E864D8535}"/>
              </a:ext>
            </a:extLst>
          </p:cNvPr>
          <p:cNvSpPr>
            <a:spLocks noGrp="1"/>
          </p:cNvSpPr>
          <p:nvPr>
            <p:ph type="dt" sz="half" idx="10"/>
          </p:nvPr>
        </p:nvSpPr>
        <p:spPr/>
        <p:txBody>
          <a:bodyPr/>
          <a:lstStyle/>
          <a:p>
            <a:fld id="{E0AD1998-C0CC-48DA-A63E-3A68BF824001}" type="datetimeFigureOut">
              <a:rPr lang="en-GB" smtClean="0"/>
              <a:t>10/03/2020</a:t>
            </a:fld>
            <a:endParaRPr lang="en-GB"/>
          </a:p>
        </p:txBody>
      </p:sp>
      <p:sp>
        <p:nvSpPr>
          <p:cNvPr id="5" name="Footer Placeholder 4">
            <a:extLst>
              <a:ext uri="{FF2B5EF4-FFF2-40B4-BE49-F238E27FC236}">
                <a16:creationId xmlns:a16="http://schemas.microsoft.com/office/drawing/2014/main" id="{A012F423-AA09-4401-BF02-2130E0B367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CC2A6B-1414-4C00-BFB9-A1970DFFF7D3}"/>
              </a:ext>
            </a:extLst>
          </p:cNvPr>
          <p:cNvSpPr>
            <a:spLocks noGrp="1"/>
          </p:cNvSpPr>
          <p:nvPr>
            <p:ph type="sldNum" sz="quarter" idx="12"/>
          </p:nvPr>
        </p:nvSpPr>
        <p:spPr/>
        <p:txBody>
          <a:bodyPr/>
          <a:lstStyle/>
          <a:p>
            <a:fld id="{8D356814-1E7D-419B-B449-9CC25808514D}" type="slidenum">
              <a:rPr lang="en-GB" smtClean="0"/>
              <a:t>‹#›</a:t>
            </a:fld>
            <a:endParaRPr lang="en-GB"/>
          </a:p>
        </p:txBody>
      </p:sp>
    </p:spTree>
    <p:extLst>
      <p:ext uri="{BB962C8B-B14F-4D97-AF65-F5344CB8AC3E}">
        <p14:creationId xmlns:p14="http://schemas.microsoft.com/office/powerpoint/2010/main" val="2052865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159" y="685800"/>
            <a:ext cx="6000750" cy="2971801"/>
          </a:xfrm>
        </p:spPr>
        <p:txBody>
          <a:bodyPr anchor="b">
            <a:normAutofit/>
          </a:bodyPr>
          <a:lstStyle>
            <a:lvl1pPr algn="l">
              <a:defRPr sz="36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13159" y="3843868"/>
            <a:ext cx="4800600" cy="1947333"/>
          </a:xfrm>
        </p:spPr>
        <p:txBody>
          <a:bodyPr anchor="t">
            <a:normAutofit/>
          </a:bodyPr>
          <a:lstStyle>
            <a:lvl1pPr marL="0" indent="0" algn="l">
              <a:buNone/>
              <a:defRPr sz="1575">
                <a:solidFill>
                  <a:schemeClr val="bg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72F4A1E-3478-43DD-95B1-7DB0726F88F8}"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8235</a:t>
            </a:r>
            <a:endParaRPr lang="en-GB"/>
          </a:p>
        </p:txBody>
      </p:sp>
      <p:sp>
        <p:nvSpPr>
          <p:cNvPr id="6" name="Slide Number Placeholder 5"/>
          <p:cNvSpPr>
            <a:spLocks noGrp="1"/>
          </p:cNvSpPr>
          <p:nvPr>
            <p:ph type="sldNum" sz="quarter" idx="12"/>
          </p:nvPr>
        </p:nvSpPr>
        <p:spPr/>
        <p:txBody>
          <a:bodyPr/>
          <a:lstStyle/>
          <a:p>
            <a:fld id="{04A876CD-723D-4863-9415-A1A9B333FD3D}" type="slidenum">
              <a:rPr lang="en-GB" smtClean="0"/>
              <a:t>‹#›</a:t>
            </a:fld>
            <a:endParaRPr lang="en-GB"/>
          </a:p>
        </p:txBody>
      </p:sp>
      <p:cxnSp>
        <p:nvCxnSpPr>
          <p:cNvPr id="16" name="Straight Connector 15"/>
          <p:cNvCxnSpPr/>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128" y="91546"/>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869"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78" y="32279"/>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070" y="609602"/>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0490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1F45DD-DE3A-499E-B48B-76D92912FE31}"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8235</a:t>
            </a:r>
            <a:endParaRPr lang="en-GB"/>
          </a:p>
        </p:txBody>
      </p:sp>
      <p:sp>
        <p:nvSpPr>
          <p:cNvPr id="6" name="Slide Number Placeholder 5"/>
          <p:cNvSpPr>
            <a:spLocks noGrp="1"/>
          </p:cNvSpPr>
          <p:nvPr>
            <p:ph type="sldNum" sz="quarter" idx="12"/>
          </p:nvPr>
        </p:nvSpPr>
        <p:spPr/>
        <p:txBody>
          <a:bodyPr/>
          <a:lstStyle/>
          <a:p>
            <a:fld id="{04A876CD-723D-4863-9415-A1A9B333FD3D}" type="slidenum">
              <a:rPr lang="en-GB" smtClean="0"/>
              <a:t>‹#›</a:t>
            </a:fld>
            <a:endParaRPr lang="en-GB"/>
          </a:p>
        </p:txBody>
      </p:sp>
    </p:spTree>
    <p:extLst>
      <p:ext uri="{BB962C8B-B14F-4D97-AF65-F5344CB8AC3E}">
        <p14:creationId xmlns:p14="http://schemas.microsoft.com/office/powerpoint/2010/main" val="3476702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3159" y="2006600"/>
            <a:ext cx="6400801" cy="2281600"/>
          </a:xfrm>
        </p:spPr>
        <p:txBody>
          <a:bodyPr anchor="b">
            <a:normAutofit/>
          </a:bodyPr>
          <a:lstStyle>
            <a:lvl1pPr algn="l">
              <a:defRPr sz="27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60" y="4495800"/>
            <a:ext cx="6400800" cy="14986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854A379-2BF2-415D-B3FF-09AFE2431871}"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8235</a:t>
            </a:r>
            <a:endParaRPr lang="en-GB"/>
          </a:p>
        </p:txBody>
      </p:sp>
      <p:sp>
        <p:nvSpPr>
          <p:cNvPr id="6" name="Slide Number Placeholder 5"/>
          <p:cNvSpPr>
            <a:spLocks noGrp="1"/>
          </p:cNvSpPr>
          <p:nvPr>
            <p:ph type="sldNum" sz="quarter" idx="12"/>
          </p:nvPr>
        </p:nvSpPr>
        <p:spPr/>
        <p:txBody>
          <a:bodyPr/>
          <a:lstStyle/>
          <a:p>
            <a:fld id="{04A876CD-723D-4863-9415-A1A9B333FD3D}" type="slidenum">
              <a:rPr lang="en-GB" smtClean="0"/>
              <a:t>‹#›</a:t>
            </a:fld>
            <a:endParaRPr lang="en-GB"/>
          </a:p>
        </p:txBody>
      </p:sp>
    </p:spTree>
    <p:extLst>
      <p:ext uri="{BB962C8B-B14F-4D97-AF65-F5344CB8AC3E}">
        <p14:creationId xmlns:p14="http://schemas.microsoft.com/office/powerpoint/2010/main" val="21102952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3159" y="685801"/>
            <a:ext cx="3703241"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56100" y="685801"/>
            <a:ext cx="370085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F3C31A5-F306-477E-AD5F-184E41FAF0AF}" type="datetime1">
              <a:rPr lang="en-GB" smtClean="0"/>
              <a:t>10/03/2020</a:t>
            </a:fld>
            <a:endParaRPr lang="en-GB"/>
          </a:p>
        </p:txBody>
      </p:sp>
      <p:sp>
        <p:nvSpPr>
          <p:cNvPr id="6" name="Footer Placeholder 5"/>
          <p:cNvSpPr>
            <a:spLocks noGrp="1"/>
          </p:cNvSpPr>
          <p:nvPr>
            <p:ph type="ftr" sz="quarter" idx="11"/>
          </p:nvPr>
        </p:nvSpPr>
        <p:spPr/>
        <p:txBody>
          <a:bodyPr/>
          <a:lstStyle/>
          <a:p>
            <a:r>
              <a:rPr lang="en-GB" smtClean="0"/>
              <a:t>8235</a:t>
            </a:r>
            <a:endParaRPr lang="en-GB"/>
          </a:p>
        </p:txBody>
      </p:sp>
      <p:sp>
        <p:nvSpPr>
          <p:cNvPr id="7" name="Slide Number Placeholder 6"/>
          <p:cNvSpPr>
            <a:spLocks noGrp="1"/>
          </p:cNvSpPr>
          <p:nvPr>
            <p:ph type="sldNum" sz="quarter" idx="12"/>
          </p:nvPr>
        </p:nvSpPr>
        <p:spPr/>
        <p:txBody>
          <a:bodyPr/>
          <a:lstStyle/>
          <a:p>
            <a:fld id="{04A876CD-723D-4863-9415-A1A9B333FD3D}" type="slidenum">
              <a:rPr lang="en-GB" smtClean="0"/>
              <a:t>‹#›</a:t>
            </a:fld>
            <a:endParaRPr lang="en-GB"/>
          </a:p>
        </p:txBody>
      </p:sp>
    </p:spTree>
    <p:extLst>
      <p:ext uri="{BB962C8B-B14F-4D97-AF65-F5344CB8AC3E}">
        <p14:creationId xmlns:p14="http://schemas.microsoft.com/office/powerpoint/2010/main" val="40077879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29061" y="685800"/>
            <a:ext cx="3487340"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513159" y="1270529"/>
            <a:ext cx="3703241"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59299" y="685800"/>
            <a:ext cx="3498851"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354909" y="1262062"/>
            <a:ext cx="3696891"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3015CF-6371-435B-84E1-3C820D14C1B2}" type="datetime1">
              <a:rPr lang="en-GB" smtClean="0"/>
              <a:t>10/03/2020</a:t>
            </a:fld>
            <a:endParaRPr lang="en-GB"/>
          </a:p>
        </p:txBody>
      </p:sp>
      <p:sp>
        <p:nvSpPr>
          <p:cNvPr id="8" name="Footer Placeholder 7"/>
          <p:cNvSpPr>
            <a:spLocks noGrp="1"/>
          </p:cNvSpPr>
          <p:nvPr>
            <p:ph type="ftr" sz="quarter" idx="11"/>
          </p:nvPr>
        </p:nvSpPr>
        <p:spPr/>
        <p:txBody>
          <a:bodyPr/>
          <a:lstStyle/>
          <a:p>
            <a:r>
              <a:rPr lang="en-GB" smtClean="0"/>
              <a:t>8235</a:t>
            </a:r>
            <a:endParaRPr lang="en-GB"/>
          </a:p>
        </p:txBody>
      </p:sp>
      <p:sp>
        <p:nvSpPr>
          <p:cNvPr id="9" name="Slide Number Placeholder 8"/>
          <p:cNvSpPr>
            <a:spLocks noGrp="1"/>
          </p:cNvSpPr>
          <p:nvPr>
            <p:ph type="sldNum" sz="quarter" idx="12"/>
          </p:nvPr>
        </p:nvSpPr>
        <p:spPr/>
        <p:txBody>
          <a:bodyPr/>
          <a:lstStyle/>
          <a:p>
            <a:fld id="{04A876CD-723D-4863-9415-A1A9B333FD3D}" type="slidenum">
              <a:rPr lang="en-GB" smtClean="0"/>
              <a:t>‹#›</a:t>
            </a:fld>
            <a:endParaRPr lang="en-GB"/>
          </a:p>
        </p:txBody>
      </p:sp>
    </p:spTree>
    <p:extLst>
      <p:ext uri="{BB962C8B-B14F-4D97-AF65-F5344CB8AC3E}">
        <p14:creationId xmlns:p14="http://schemas.microsoft.com/office/powerpoint/2010/main" val="25156592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AFFE3BF-A6E8-4F27-90FF-E95F5905C1C1}" type="datetime1">
              <a:rPr lang="en-GB" smtClean="0"/>
              <a:t>10/03/2020</a:t>
            </a:fld>
            <a:endParaRPr lang="en-GB"/>
          </a:p>
        </p:txBody>
      </p:sp>
      <p:sp>
        <p:nvSpPr>
          <p:cNvPr id="4" name="Footer Placeholder 3"/>
          <p:cNvSpPr>
            <a:spLocks noGrp="1"/>
          </p:cNvSpPr>
          <p:nvPr>
            <p:ph type="ftr" sz="quarter" idx="11"/>
          </p:nvPr>
        </p:nvSpPr>
        <p:spPr/>
        <p:txBody>
          <a:bodyPr/>
          <a:lstStyle/>
          <a:p>
            <a:r>
              <a:rPr lang="en-GB" smtClean="0"/>
              <a:t>8235</a:t>
            </a:r>
            <a:endParaRPr lang="en-GB"/>
          </a:p>
        </p:txBody>
      </p:sp>
      <p:sp>
        <p:nvSpPr>
          <p:cNvPr id="5" name="Slide Number Placeholder 4"/>
          <p:cNvSpPr>
            <a:spLocks noGrp="1"/>
          </p:cNvSpPr>
          <p:nvPr>
            <p:ph type="sldNum" sz="quarter" idx="12"/>
          </p:nvPr>
        </p:nvSpPr>
        <p:spPr/>
        <p:txBody>
          <a:bodyPr/>
          <a:lstStyle/>
          <a:p>
            <a:fld id="{04A876CD-723D-4863-9415-A1A9B333FD3D}" type="slidenum">
              <a:rPr lang="en-GB" smtClean="0"/>
              <a:t>‹#›</a:t>
            </a:fld>
            <a:endParaRPr lang="en-GB"/>
          </a:p>
        </p:txBody>
      </p:sp>
    </p:spTree>
    <p:extLst>
      <p:ext uri="{BB962C8B-B14F-4D97-AF65-F5344CB8AC3E}">
        <p14:creationId xmlns:p14="http://schemas.microsoft.com/office/powerpoint/2010/main" val="4785619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66AAA2-58E8-432F-86BD-D11D4530D8AF}" type="datetime1">
              <a:rPr lang="en-GB" smtClean="0"/>
              <a:t>10/03/2020</a:t>
            </a:fld>
            <a:endParaRPr lang="en-GB"/>
          </a:p>
        </p:txBody>
      </p:sp>
      <p:sp>
        <p:nvSpPr>
          <p:cNvPr id="3" name="Footer Placeholder 2"/>
          <p:cNvSpPr>
            <a:spLocks noGrp="1"/>
          </p:cNvSpPr>
          <p:nvPr>
            <p:ph type="ftr" sz="quarter" idx="11"/>
          </p:nvPr>
        </p:nvSpPr>
        <p:spPr/>
        <p:txBody>
          <a:bodyPr/>
          <a:lstStyle/>
          <a:p>
            <a:r>
              <a:rPr lang="en-GB" smtClean="0"/>
              <a:t>8235</a:t>
            </a:r>
            <a:endParaRPr lang="en-GB"/>
          </a:p>
        </p:txBody>
      </p:sp>
      <p:sp>
        <p:nvSpPr>
          <p:cNvPr id="4" name="Slide Number Placeholder 3"/>
          <p:cNvSpPr>
            <a:spLocks noGrp="1"/>
          </p:cNvSpPr>
          <p:nvPr>
            <p:ph type="sldNum" sz="quarter" idx="12"/>
          </p:nvPr>
        </p:nvSpPr>
        <p:spPr/>
        <p:txBody>
          <a:bodyPr/>
          <a:lstStyle/>
          <a:p>
            <a:fld id="{04A876CD-723D-4863-9415-A1A9B333FD3D}" type="slidenum">
              <a:rPr lang="en-GB" smtClean="0"/>
              <a:t>‹#›</a:t>
            </a:fld>
            <a:endParaRPr lang="en-GB"/>
          </a:p>
        </p:txBody>
      </p:sp>
    </p:spTree>
    <p:extLst>
      <p:ext uri="{BB962C8B-B14F-4D97-AF65-F5344CB8AC3E}">
        <p14:creationId xmlns:p14="http://schemas.microsoft.com/office/powerpoint/2010/main" val="1581164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3EC9491-394A-8049-80FA-AE3FB0BA9050}"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EBB65-D291-6F4D-9D7A-CA67E9A17D36}" type="slidenum">
              <a:rPr lang="en-US" smtClean="0"/>
              <a:t>‹#›</a:t>
            </a:fld>
            <a:endParaRPr lang="en-US"/>
          </a:p>
        </p:txBody>
      </p:sp>
    </p:spTree>
    <p:extLst>
      <p:ext uri="{BB962C8B-B14F-4D97-AF65-F5344CB8AC3E}">
        <p14:creationId xmlns:p14="http://schemas.microsoft.com/office/powerpoint/2010/main" val="20204619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13759" y="685800"/>
            <a:ext cx="2743200" cy="13716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513159" y="685800"/>
            <a:ext cx="44577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13759" y="2209800"/>
            <a:ext cx="2743200" cy="2091267"/>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722DB8BB-6A4C-4CAB-ACE9-6FAE819D94BC}" type="datetime1">
              <a:rPr lang="en-GB" smtClean="0"/>
              <a:t>10/03/2020</a:t>
            </a:fld>
            <a:endParaRPr lang="en-GB"/>
          </a:p>
        </p:txBody>
      </p:sp>
      <p:sp>
        <p:nvSpPr>
          <p:cNvPr id="6" name="Footer Placeholder 5"/>
          <p:cNvSpPr>
            <a:spLocks noGrp="1"/>
          </p:cNvSpPr>
          <p:nvPr>
            <p:ph type="ftr" sz="quarter" idx="11"/>
          </p:nvPr>
        </p:nvSpPr>
        <p:spPr/>
        <p:txBody>
          <a:bodyPr/>
          <a:lstStyle/>
          <a:p>
            <a:r>
              <a:rPr lang="en-GB" smtClean="0"/>
              <a:t>8235</a:t>
            </a:r>
            <a:endParaRPr lang="en-GB"/>
          </a:p>
        </p:txBody>
      </p:sp>
      <p:sp>
        <p:nvSpPr>
          <p:cNvPr id="7" name="Slide Number Placeholder 6"/>
          <p:cNvSpPr>
            <a:spLocks noGrp="1"/>
          </p:cNvSpPr>
          <p:nvPr>
            <p:ph type="sldNum" sz="quarter" idx="12"/>
          </p:nvPr>
        </p:nvSpPr>
        <p:spPr/>
        <p:txBody>
          <a:bodyPr/>
          <a:lstStyle/>
          <a:p>
            <a:fld id="{04A876CD-723D-4863-9415-A1A9B333FD3D}" type="slidenum">
              <a:rPr lang="en-GB" smtClean="0"/>
              <a:t>‹#›</a:t>
            </a:fld>
            <a:endParaRPr lang="en-GB"/>
          </a:p>
        </p:txBody>
      </p:sp>
    </p:spTree>
    <p:extLst>
      <p:ext uri="{BB962C8B-B14F-4D97-AF65-F5344CB8AC3E}">
        <p14:creationId xmlns:p14="http://schemas.microsoft.com/office/powerpoint/2010/main" val="32773745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42109" y="1447800"/>
            <a:ext cx="4514850" cy="114300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1759" y="914400"/>
            <a:ext cx="2460731"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3542109" y="2777067"/>
            <a:ext cx="4516041" cy="2048933"/>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B3C98C69-562D-4F1C-886B-EB0037DD51B2}" type="datetime1">
              <a:rPr lang="en-GB" smtClean="0"/>
              <a:t>10/03/2020</a:t>
            </a:fld>
            <a:endParaRPr lang="en-GB"/>
          </a:p>
        </p:txBody>
      </p:sp>
      <p:sp>
        <p:nvSpPr>
          <p:cNvPr id="6" name="Footer Placeholder 5"/>
          <p:cNvSpPr>
            <a:spLocks noGrp="1"/>
          </p:cNvSpPr>
          <p:nvPr>
            <p:ph type="ftr" sz="quarter" idx="11"/>
          </p:nvPr>
        </p:nvSpPr>
        <p:spPr/>
        <p:txBody>
          <a:bodyPr/>
          <a:lstStyle/>
          <a:p>
            <a:r>
              <a:rPr lang="en-GB" smtClean="0"/>
              <a:t>8235</a:t>
            </a:r>
            <a:endParaRPr lang="en-GB"/>
          </a:p>
        </p:txBody>
      </p:sp>
      <p:sp>
        <p:nvSpPr>
          <p:cNvPr id="7" name="Slide Number Placeholder 6"/>
          <p:cNvSpPr>
            <a:spLocks noGrp="1"/>
          </p:cNvSpPr>
          <p:nvPr>
            <p:ph type="sldNum" sz="quarter" idx="12"/>
          </p:nvPr>
        </p:nvSpPr>
        <p:spPr/>
        <p:txBody>
          <a:bodyPr/>
          <a:lstStyle/>
          <a:p>
            <a:fld id="{04A876CD-723D-4863-9415-A1A9B333FD3D}" type="slidenum">
              <a:rPr lang="en-GB" smtClean="0"/>
              <a:t>‹#›</a:t>
            </a:fld>
            <a:endParaRPr lang="en-GB"/>
          </a:p>
        </p:txBody>
      </p:sp>
    </p:spTree>
    <p:extLst>
      <p:ext uri="{BB962C8B-B14F-4D97-AF65-F5344CB8AC3E}">
        <p14:creationId xmlns:p14="http://schemas.microsoft.com/office/powerpoint/2010/main" val="19681842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514350" y="533400"/>
            <a:ext cx="8114109"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16" name="Text Placeholder 9"/>
          <p:cNvSpPr>
            <a:spLocks noGrp="1"/>
          </p:cNvSpPr>
          <p:nvPr>
            <p:ph type="body" sz="quarter" idx="14"/>
          </p:nvPr>
        </p:nvSpPr>
        <p:spPr>
          <a:xfrm>
            <a:off x="685801" y="3843867"/>
            <a:ext cx="6228158" cy="457200"/>
          </a:xfrm>
        </p:spPr>
        <p:txBody>
          <a:bodyPr anchor="t">
            <a:normAutofit/>
          </a:bodyPr>
          <a:lstStyle>
            <a:lvl1pPr marL="0" indent="0">
              <a:buFontTx/>
              <a:buNone/>
              <a:defRPr sz="12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4B36DF4E-DB35-41BB-A6CD-F4E7A2BCA84B}" type="datetime1">
              <a:rPr lang="en-GB" smtClean="0"/>
              <a:t>10/03/2020</a:t>
            </a:fld>
            <a:endParaRPr lang="en-GB"/>
          </a:p>
        </p:txBody>
      </p:sp>
      <p:sp>
        <p:nvSpPr>
          <p:cNvPr id="4" name="Footer Placeholder 3"/>
          <p:cNvSpPr>
            <a:spLocks noGrp="1"/>
          </p:cNvSpPr>
          <p:nvPr>
            <p:ph type="ftr" sz="quarter" idx="11"/>
          </p:nvPr>
        </p:nvSpPr>
        <p:spPr/>
        <p:txBody>
          <a:bodyPr/>
          <a:lstStyle/>
          <a:p>
            <a:r>
              <a:rPr lang="en-GB" smtClean="0"/>
              <a:t>8235</a:t>
            </a:r>
            <a:endParaRPr lang="en-GB"/>
          </a:p>
        </p:txBody>
      </p:sp>
      <p:sp>
        <p:nvSpPr>
          <p:cNvPr id="5" name="Slide Number Placeholder 4"/>
          <p:cNvSpPr>
            <a:spLocks noGrp="1"/>
          </p:cNvSpPr>
          <p:nvPr>
            <p:ph type="sldNum" sz="quarter" idx="12"/>
          </p:nvPr>
        </p:nvSpPr>
        <p:spPr/>
        <p:txBody>
          <a:bodyPr/>
          <a:lstStyle/>
          <a:p>
            <a:fld id="{04A876CD-723D-4863-9415-A1A9B333FD3D}" type="slidenum">
              <a:rPr lang="en-GB" smtClean="0"/>
              <a:t>‹#›</a:t>
            </a:fld>
            <a:endParaRPr lang="en-GB"/>
          </a:p>
        </p:txBody>
      </p:sp>
    </p:spTree>
    <p:extLst>
      <p:ext uri="{BB962C8B-B14F-4D97-AF65-F5344CB8AC3E}">
        <p14:creationId xmlns:p14="http://schemas.microsoft.com/office/powerpoint/2010/main" val="5194341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anchor="ctr">
            <a:normAutofit/>
          </a:bodyPr>
          <a:lstStyle>
            <a:lvl1pPr algn="l">
              <a:defRPr sz="2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59" y="4114800"/>
            <a:ext cx="6401991" cy="1879600"/>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2416C74-F054-4942-BE89-ABF52B8BA70E}"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8235</a:t>
            </a:r>
            <a:endParaRPr lang="en-GB"/>
          </a:p>
        </p:txBody>
      </p:sp>
      <p:sp>
        <p:nvSpPr>
          <p:cNvPr id="6" name="Slide Number Placeholder 5"/>
          <p:cNvSpPr>
            <a:spLocks noGrp="1"/>
          </p:cNvSpPr>
          <p:nvPr>
            <p:ph type="sldNum" sz="quarter" idx="12"/>
          </p:nvPr>
        </p:nvSpPr>
        <p:spPr/>
        <p:txBody>
          <a:bodyPr/>
          <a:lstStyle/>
          <a:p>
            <a:fld id="{04A876CD-723D-4863-9415-A1A9B333FD3D}" type="slidenum">
              <a:rPr lang="en-GB" smtClean="0"/>
              <a:t>‹#›</a:t>
            </a:fld>
            <a:endParaRPr lang="en-GB"/>
          </a:p>
        </p:txBody>
      </p:sp>
    </p:spTree>
    <p:extLst>
      <p:ext uri="{BB962C8B-B14F-4D97-AF65-F5344CB8AC3E}">
        <p14:creationId xmlns:p14="http://schemas.microsoft.com/office/powerpoint/2010/main" val="17563397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685800"/>
            <a:ext cx="6858001" cy="2743200"/>
          </a:xfrm>
        </p:spPr>
        <p:txBody>
          <a:bodyPr anchor="ctr">
            <a:normAutofit/>
          </a:bodyPr>
          <a:lstStyle>
            <a:lvl1pPr algn="l">
              <a:defRPr sz="24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84659" y="3429000"/>
            <a:ext cx="6400800"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513160" y="4301068"/>
            <a:ext cx="6400800" cy="1684865"/>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4B4760-5E97-429E-9C8E-E8825FD92116}"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8235</a:t>
            </a:r>
            <a:endParaRPr lang="en-GB"/>
          </a:p>
        </p:txBody>
      </p:sp>
      <p:sp>
        <p:nvSpPr>
          <p:cNvPr id="6" name="Slide Number Placeholder 5"/>
          <p:cNvSpPr>
            <a:spLocks noGrp="1"/>
          </p:cNvSpPr>
          <p:nvPr>
            <p:ph type="sldNum" sz="quarter" idx="12"/>
          </p:nvPr>
        </p:nvSpPr>
        <p:spPr/>
        <p:txBody>
          <a:bodyPr/>
          <a:lstStyle/>
          <a:p>
            <a:fld id="{04A876CD-723D-4863-9415-A1A9B333FD3D}" type="slidenum">
              <a:rPr lang="en-GB" smtClean="0"/>
              <a:t>‹#›</a:t>
            </a:fld>
            <a:endParaRPr lang="en-GB"/>
          </a:p>
        </p:txBody>
      </p:sp>
      <p:sp>
        <p:nvSpPr>
          <p:cNvPr id="14" name="TextBox 13"/>
          <p:cNvSpPr txBox="1"/>
          <p:nvPr/>
        </p:nvSpPr>
        <p:spPr>
          <a:xfrm>
            <a:off x="398859" y="812222"/>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714059" y="2768601"/>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13654190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3159" y="3429000"/>
            <a:ext cx="6400800" cy="1697400"/>
          </a:xfrm>
        </p:spPr>
        <p:txBody>
          <a:bodyPr anchor="b">
            <a:normAutofit/>
          </a:bodyPr>
          <a:lstStyle>
            <a:lvl1pPr algn="l">
              <a:defRPr sz="2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58" y="5132981"/>
            <a:ext cx="6401993" cy="860400"/>
          </a:xfrm>
        </p:spPr>
        <p:txBody>
          <a:bodyPr anchor="t">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50A090-B3B6-46F5-8D23-C8F73A9D86B8}"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8235</a:t>
            </a:r>
            <a:endParaRPr lang="en-GB"/>
          </a:p>
        </p:txBody>
      </p:sp>
      <p:sp>
        <p:nvSpPr>
          <p:cNvPr id="6" name="Slide Number Placeholder 5"/>
          <p:cNvSpPr>
            <a:spLocks noGrp="1"/>
          </p:cNvSpPr>
          <p:nvPr>
            <p:ph type="sldNum" sz="quarter" idx="12"/>
          </p:nvPr>
        </p:nvSpPr>
        <p:spPr/>
        <p:txBody>
          <a:bodyPr/>
          <a:lstStyle/>
          <a:p>
            <a:fld id="{04A876CD-723D-4863-9415-A1A9B333FD3D}" type="slidenum">
              <a:rPr lang="en-GB" smtClean="0"/>
              <a:t>‹#›</a:t>
            </a:fld>
            <a:endParaRPr lang="en-GB"/>
          </a:p>
        </p:txBody>
      </p:sp>
    </p:spTree>
    <p:extLst>
      <p:ext uri="{BB962C8B-B14F-4D97-AF65-F5344CB8AC3E}">
        <p14:creationId xmlns:p14="http://schemas.microsoft.com/office/powerpoint/2010/main" val="6503136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0" y="685800"/>
            <a:ext cx="6858000" cy="2743200"/>
          </a:xfrm>
        </p:spPr>
        <p:txBody>
          <a:bodyPr anchor="ctr">
            <a:normAutofit/>
          </a:bodyPr>
          <a:lstStyle>
            <a:lvl1pPr algn="l">
              <a:defRPr sz="24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3159" y="3928534"/>
            <a:ext cx="6400801" cy="1049866"/>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13159" y="4978400"/>
            <a:ext cx="6400801" cy="10160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EF6864-F177-4FA5-A796-B28C23549EFB}"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8235</a:t>
            </a:r>
            <a:endParaRPr lang="en-GB"/>
          </a:p>
        </p:txBody>
      </p:sp>
      <p:sp>
        <p:nvSpPr>
          <p:cNvPr id="6" name="Slide Number Placeholder 5"/>
          <p:cNvSpPr>
            <a:spLocks noGrp="1"/>
          </p:cNvSpPr>
          <p:nvPr>
            <p:ph type="sldNum" sz="quarter" idx="12"/>
          </p:nvPr>
        </p:nvSpPr>
        <p:spPr/>
        <p:txBody>
          <a:bodyPr/>
          <a:lstStyle/>
          <a:p>
            <a:fld id="{04A876CD-723D-4863-9415-A1A9B333FD3D}" type="slidenum">
              <a:rPr lang="en-GB" smtClean="0"/>
              <a:t>‹#›</a:t>
            </a:fld>
            <a:endParaRPr lang="en-GB"/>
          </a:p>
        </p:txBody>
      </p:sp>
      <p:sp>
        <p:nvSpPr>
          <p:cNvPr id="11" name="TextBox 10"/>
          <p:cNvSpPr txBox="1"/>
          <p:nvPr/>
        </p:nvSpPr>
        <p:spPr>
          <a:xfrm>
            <a:off x="398859" y="812222"/>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2" name="TextBox 11"/>
          <p:cNvSpPr txBox="1"/>
          <p:nvPr/>
        </p:nvSpPr>
        <p:spPr>
          <a:xfrm>
            <a:off x="7714059" y="2768601"/>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23692121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3159" y="3928534"/>
            <a:ext cx="6400800" cy="83820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13159" y="4766733"/>
            <a:ext cx="6400801" cy="1227667"/>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94F6C7-020E-4CC1-8F62-BC53EF5FF001}"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8235</a:t>
            </a:r>
            <a:endParaRPr lang="en-GB"/>
          </a:p>
        </p:txBody>
      </p:sp>
      <p:sp>
        <p:nvSpPr>
          <p:cNvPr id="6" name="Slide Number Placeholder 5"/>
          <p:cNvSpPr>
            <a:spLocks noGrp="1"/>
          </p:cNvSpPr>
          <p:nvPr>
            <p:ph type="sldNum" sz="quarter" idx="12"/>
          </p:nvPr>
        </p:nvSpPr>
        <p:spPr/>
        <p:txBody>
          <a:bodyPr/>
          <a:lstStyle/>
          <a:p>
            <a:fld id="{04A876CD-723D-4863-9415-A1A9B333FD3D}" type="slidenum">
              <a:rPr lang="en-GB" smtClean="0"/>
              <a:t>‹#›</a:t>
            </a:fld>
            <a:endParaRPr lang="en-GB"/>
          </a:p>
        </p:txBody>
      </p:sp>
    </p:spTree>
    <p:extLst>
      <p:ext uri="{BB962C8B-B14F-4D97-AF65-F5344CB8AC3E}">
        <p14:creationId xmlns:p14="http://schemas.microsoft.com/office/powerpoint/2010/main" val="21860517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04CE91-F294-4327-BD61-FB327A5B22BA}"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8235</a:t>
            </a:r>
            <a:endParaRPr lang="en-GB"/>
          </a:p>
        </p:txBody>
      </p:sp>
      <p:sp>
        <p:nvSpPr>
          <p:cNvPr id="6" name="Slide Number Placeholder 5"/>
          <p:cNvSpPr>
            <a:spLocks noGrp="1"/>
          </p:cNvSpPr>
          <p:nvPr>
            <p:ph type="sldNum" sz="quarter" idx="12"/>
          </p:nvPr>
        </p:nvSpPr>
        <p:spPr/>
        <p:txBody>
          <a:bodyPr/>
          <a:lstStyle/>
          <a:p>
            <a:fld id="{04A876CD-723D-4863-9415-A1A9B333FD3D}" type="slidenum">
              <a:rPr lang="en-GB" smtClean="0"/>
              <a:t>‹#›</a:t>
            </a:fld>
            <a:endParaRPr lang="en-GB"/>
          </a:p>
        </p:txBody>
      </p:sp>
    </p:spTree>
    <p:extLst>
      <p:ext uri="{BB962C8B-B14F-4D97-AF65-F5344CB8AC3E}">
        <p14:creationId xmlns:p14="http://schemas.microsoft.com/office/powerpoint/2010/main" val="30263331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09" y="685800"/>
            <a:ext cx="154305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685800"/>
            <a:ext cx="58674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121561-FDC6-42A6-AAA2-3B62F10ED7A8}"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8235</a:t>
            </a:r>
            <a:endParaRPr lang="en-GB"/>
          </a:p>
        </p:txBody>
      </p:sp>
      <p:sp>
        <p:nvSpPr>
          <p:cNvPr id="6" name="Slide Number Placeholder 5"/>
          <p:cNvSpPr>
            <a:spLocks noGrp="1"/>
          </p:cNvSpPr>
          <p:nvPr>
            <p:ph type="sldNum" sz="quarter" idx="12"/>
          </p:nvPr>
        </p:nvSpPr>
        <p:spPr/>
        <p:txBody>
          <a:bodyPr/>
          <a:lstStyle/>
          <a:p>
            <a:fld id="{04A876CD-723D-4863-9415-A1A9B333FD3D}" type="slidenum">
              <a:rPr lang="en-GB" smtClean="0"/>
              <a:t>‹#›</a:t>
            </a:fld>
            <a:endParaRPr lang="en-GB"/>
          </a:p>
        </p:txBody>
      </p:sp>
    </p:spTree>
    <p:extLst>
      <p:ext uri="{BB962C8B-B14F-4D97-AF65-F5344CB8AC3E}">
        <p14:creationId xmlns:p14="http://schemas.microsoft.com/office/powerpoint/2010/main" val="2295759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73EC9491-394A-8049-80FA-AE3FB0BA9050}"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EBB65-D291-6F4D-9D7A-CA67E9A17D36}" type="slidenum">
              <a:rPr lang="en-US" smtClean="0"/>
              <a:t>‹#›</a:t>
            </a:fld>
            <a:endParaRPr lang="en-US"/>
          </a:p>
        </p:txBody>
      </p:sp>
    </p:spTree>
    <p:extLst>
      <p:ext uri="{BB962C8B-B14F-4D97-AF65-F5344CB8AC3E}">
        <p14:creationId xmlns:p14="http://schemas.microsoft.com/office/powerpoint/2010/main" val="4505722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30E3D42-BB40-4C44-BEEF-75CFDFDD243D}"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8220</a:t>
            </a:r>
            <a:endParaRPr lang="en-GB"/>
          </a:p>
        </p:txBody>
      </p:sp>
      <p:sp>
        <p:nvSpPr>
          <p:cNvPr id="6" name="Slide Number Placeholder 5"/>
          <p:cNvSpPr>
            <a:spLocks noGrp="1"/>
          </p:cNvSpPr>
          <p:nvPr>
            <p:ph type="sldNum" sz="quarter" idx="12"/>
          </p:nvPr>
        </p:nvSpPr>
        <p:spPr/>
        <p:txBody>
          <a:bodyPr/>
          <a:lstStyle/>
          <a:p>
            <a:fld id="{E0CEAA69-436A-47DF-9DEA-A4211A7C8061}" type="slidenum">
              <a:rPr lang="en-GB" smtClean="0"/>
              <a:t>‹#›</a:t>
            </a:fld>
            <a:endParaRPr lang="en-GB"/>
          </a:p>
        </p:txBody>
      </p:sp>
    </p:spTree>
    <p:extLst>
      <p:ext uri="{BB962C8B-B14F-4D97-AF65-F5344CB8AC3E}">
        <p14:creationId xmlns:p14="http://schemas.microsoft.com/office/powerpoint/2010/main" val="8321255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5BDFFE3-22D0-6040-8766-3EA5634F7DD8}"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8220</a:t>
            </a:r>
            <a:endParaRPr lang="en-GB"/>
          </a:p>
        </p:txBody>
      </p:sp>
      <p:sp>
        <p:nvSpPr>
          <p:cNvPr id="6" name="Slide Number Placeholder 5"/>
          <p:cNvSpPr>
            <a:spLocks noGrp="1"/>
          </p:cNvSpPr>
          <p:nvPr>
            <p:ph type="sldNum" sz="quarter" idx="12"/>
          </p:nvPr>
        </p:nvSpPr>
        <p:spPr/>
        <p:txBody>
          <a:bodyPr/>
          <a:lstStyle/>
          <a:p>
            <a:fld id="{E0CEAA69-436A-47DF-9DEA-A4211A7C8061}" type="slidenum">
              <a:rPr lang="en-GB" smtClean="0"/>
              <a:t>‹#›</a:t>
            </a:fld>
            <a:endParaRPr lang="en-GB"/>
          </a:p>
        </p:txBody>
      </p:sp>
    </p:spTree>
    <p:extLst>
      <p:ext uri="{BB962C8B-B14F-4D97-AF65-F5344CB8AC3E}">
        <p14:creationId xmlns:p14="http://schemas.microsoft.com/office/powerpoint/2010/main" val="40672899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8F7E049-B9AA-9C45-85F8-D91A4613EDDF}"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8220</a:t>
            </a:r>
            <a:endParaRPr lang="en-GB"/>
          </a:p>
        </p:txBody>
      </p:sp>
      <p:sp>
        <p:nvSpPr>
          <p:cNvPr id="6" name="Slide Number Placeholder 5"/>
          <p:cNvSpPr>
            <a:spLocks noGrp="1"/>
          </p:cNvSpPr>
          <p:nvPr>
            <p:ph type="sldNum" sz="quarter" idx="12"/>
          </p:nvPr>
        </p:nvSpPr>
        <p:spPr/>
        <p:txBody>
          <a:bodyPr/>
          <a:lstStyle/>
          <a:p>
            <a:fld id="{E0CEAA69-436A-47DF-9DEA-A4211A7C8061}" type="slidenum">
              <a:rPr lang="en-GB" smtClean="0"/>
              <a:t>‹#›</a:t>
            </a:fld>
            <a:endParaRPr lang="en-GB"/>
          </a:p>
        </p:txBody>
      </p:sp>
    </p:spTree>
    <p:extLst>
      <p:ext uri="{BB962C8B-B14F-4D97-AF65-F5344CB8AC3E}">
        <p14:creationId xmlns:p14="http://schemas.microsoft.com/office/powerpoint/2010/main" val="30248893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A3442BB-AC65-604A-BF19-EAB4AA949A71}" type="datetime1">
              <a:rPr lang="en-GB" smtClean="0"/>
              <a:t>10/03/2020</a:t>
            </a:fld>
            <a:endParaRPr lang="en-GB"/>
          </a:p>
        </p:txBody>
      </p:sp>
      <p:sp>
        <p:nvSpPr>
          <p:cNvPr id="6" name="Footer Placeholder 5"/>
          <p:cNvSpPr>
            <a:spLocks noGrp="1"/>
          </p:cNvSpPr>
          <p:nvPr>
            <p:ph type="ftr" sz="quarter" idx="11"/>
          </p:nvPr>
        </p:nvSpPr>
        <p:spPr/>
        <p:txBody>
          <a:bodyPr/>
          <a:lstStyle/>
          <a:p>
            <a:r>
              <a:rPr lang="en-GB" smtClean="0"/>
              <a:t>8220</a:t>
            </a:r>
            <a:endParaRPr lang="en-GB"/>
          </a:p>
        </p:txBody>
      </p:sp>
      <p:sp>
        <p:nvSpPr>
          <p:cNvPr id="7" name="Slide Number Placeholder 6"/>
          <p:cNvSpPr>
            <a:spLocks noGrp="1"/>
          </p:cNvSpPr>
          <p:nvPr>
            <p:ph type="sldNum" sz="quarter" idx="12"/>
          </p:nvPr>
        </p:nvSpPr>
        <p:spPr/>
        <p:txBody>
          <a:bodyPr/>
          <a:lstStyle/>
          <a:p>
            <a:fld id="{E0CEAA69-436A-47DF-9DEA-A4211A7C8061}" type="slidenum">
              <a:rPr lang="en-GB" smtClean="0"/>
              <a:t>‹#›</a:t>
            </a:fld>
            <a:endParaRPr lang="en-GB"/>
          </a:p>
        </p:txBody>
      </p:sp>
    </p:spTree>
    <p:extLst>
      <p:ext uri="{BB962C8B-B14F-4D97-AF65-F5344CB8AC3E}">
        <p14:creationId xmlns:p14="http://schemas.microsoft.com/office/powerpoint/2010/main" val="40575406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4FEFD03-CD30-F94E-8A0C-9D1A55BEDB80}" type="datetime1">
              <a:rPr lang="en-GB" smtClean="0"/>
              <a:t>10/03/2020</a:t>
            </a:fld>
            <a:endParaRPr lang="en-GB"/>
          </a:p>
        </p:txBody>
      </p:sp>
      <p:sp>
        <p:nvSpPr>
          <p:cNvPr id="8" name="Footer Placeholder 7"/>
          <p:cNvSpPr>
            <a:spLocks noGrp="1"/>
          </p:cNvSpPr>
          <p:nvPr>
            <p:ph type="ftr" sz="quarter" idx="11"/>
          </p:nvPr>
        </p:nvSpPr>
        <p:spPr/>
        <p:txBody>
          <a:bodyPr/>
          <a:lstStyle/>
          <a:p>
            <a:r>
              <a:rPr lang="en-GB" smtClean="0"/>
              <a:t>8220</a:t>
            </a:r>
            <a:endParaRPr lang="en-GB"/>
          </a:p>
        </p:txBody>
      </p:sp>
      <p:sp>
        <p:nvSpPr>
          <p:cNvPr id="9" name="Slide Number Placeholder 8"/>
          <p:cNvSpPr>
            <a:spLocks noGrp="1"/>
          </p:cNvSpPr>
          <p:nvPr>
            <p:ph type="sldNum" sz="quarter" idx="12"/>
          </p:nvPr>
        </p:nvSpPr>
        <p:spPr/>
        <p:txBody>
          <a:bodyPr/>
          <a:lstStyle/>
          <a:p>
            <a:fld id="{E0CEAA69-436A-47DF-9DEA-A4211A7C8061}" type="slidenum">
              <a:rPr lang="en-GB" smtClean="0"/>
              <a:t>‹#›</a:t>
            </a:fld>
            <a:endParaRPr lang="en-GB"/>
          </a:p>
        </p:txBody>
      </p:sp>
    </p:spTree>
    <p:extLst>
      <p:ext uri="{BB962C8B-B14F-4D97-AF65-F5344CB8AC3E}">
        <p14:creationId xmlns:p14="http://schemas.microsoft.com/office/powerpoint/2010/main" val="12635982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99E0DF9-7AC6-BD42-AD41-DB945DBA6D98}" type="datetime1">
              <a:rPr lang="en-GB" smtClean="0"/>
              <a:t>10/03/2020</a:t>
            </a:fld>
            <a:endParaRPr lang="en-GB"/>
          </a:p>
        </p:txBody>
      </p:sp>
      <p:sp>
        <p:nvSpPr>
          <p:cNvPr id="4" name="Footer Placeholder 3"/>
          <p:cNvSpPr>
            <a:spLocks noGrp="1"/>
          </p:cNvSpPr>
          <p:nvPr>
            <p:ph type="ftr" sz="quarter" idx="11"/>
          </p:nvPr>
        </p:nvSpPr>
        <p:spPr/>
        <p:txBody>
          <a:bodyPr/>
          <a:lstStyle/>
          <a:p>
            <a:r>
              <a:rPr lang="en-GB" smtClean="0"/>
              <a:t>8220</a:t>
            </a:r>
            <a:endParaRPr lang="en-GB"/>
          </a:p>
        </p:txBody>
      </p:sp>
      <p:sp>
        <p:nvSpPr>
          <p:cNvPr id="5" name="Slide Number Placeholder 4"/>
          <p:cNvSpPr>
            <a:spLocks noGrp="1"/>
          </p:cNvSpPr>
          <p:nvPr>
            <p:ph type="sldNum" sz="quarter" idx="12"/>
          </p:nvPr>
        </p:nvSpPr>
        <p:spPr/>
        <p:txBody>
          <a:bodyPr/>
          <a:lstStyle/>
          <a:p>
            <a:fld id="{E0CEAA69-436A-47DF-9DEA-A4211A7C8061}" type="slidenum">
              <a:rPr lang="en-GB" smtClean="0"/>
              <a:t>‹#›</a:t>
            </a:fld>
            <a:endParaRPr lang="en-GB"/>
          </a:p>
        </p:txBody>
      </p:sp>
    </p:spTree>
    <p:extLst>
      <p:ext uri="{BB962C8B-B14F-4D97-AF65-F5344CB8AC3E}">
        <p14:creationId xmlns:p14="http://schemas.microsoft.com/office/powerpoint/2010/main" val="5022021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A2C4F-9E52-0548-8AE0-47D7CF1551F6}" type="datetime1">
              <a:rPr lang="en-GB" smtClean="0"/>
              <a:t>10/03/2020</a:t>
            </a:fld>
            <a:endParaRPr lang="en-GB"/>
          </a:p>
        </p:txBody>
      </p:sp>
      <p:sp>
        <p:nvSpPr>
          <p:cNvPr id="3" name="Footer Placeholder 2"/>
          <p:cNvSpPr>
            <a:spLocks noGrp="1"/>
          </p:cNvSpPr>
          <p:nvPr>
            <p:ph type="ftr" sz="quarter" idx="11"/>
          </p:nvPr>
        </p:nvSpPr>
        <p:spPr/>
        <p:txBody>
          <a:bodyPr/>
          <a:lstStyle/>
          <a:p>
            <a:r>
              <a:rPr lang="en-GB" smtClean="0"/>
              <a:t>8220</a:t>
            </a:r>
            <a:endParaRPr lang="en-GB"/>
          </a:p>
        </p:txBody>
      </p:sp>
      <p:sp>
        <p:nvSpPr>
          <p:cNvPr id="4" name="Slide Number Placeholder 3"/>
          <p:cNvSpPr>
            <a:spLocks noGrp="1"/>
          </p:cNvSpPr>
          <p:nvPr>
            <p:ph type="sldNum" sz="quarter" idx="12"/>
          </p:nvPr>
        </p:nvSpPr>
        <p:spPr/>
        <p:txBody>
          <a:bodyPr/>
          <a:lstStyle/>
          <a:p>
            <a:fld id="{E0CEAA69-436A-47DF-9DEA-A4211A7C8061}" type="slidenum">
              <a:rPr lang="en-GB" smtClean="0"/>
              <a:t>‹#›</a:t>
            </a:fld>
            <a:endParaRPr lang="en-GB"/>
          </a:p>
        </p:txBody>
      </p:sp>
    </p:spTree>
    <p:extLst>
      <p:ext uri="{BB962C8B-B14F-4D97-AF65-F5344CB8AC3E}">
        <p14:creationId xmlns:p14="http://schemas.microsoft.com/office/powerpoint/2010/main" val="24649856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C752885B-0C29-F84C-8126-9BEFC73D7058}" type="datetime1">
              <a:rPr lang="en-GB" smtClean="0"/>
              <a:t>10/03/2020</a:t>
            </a:fld>
            <a:endParaRPr lang="en-GB"/>
          </a:p>
        </p:txBody>
      </p:sp>
      <p:sp>
        <p:nvSpPr>
          <p:cNvPr id="6" name="Footer Placeholder 5"/>
          <p:cNvSpPr>
            <a:spLocks noGrp="1"/>
          </p:cNvSpPr>
          <p:nvPr>
            <p:ph type="ftr" sz="quarter" idx="11"/>
          </p:nvPr>
        </p:nvSpPr>
        <p:spPr/>
        <p:txBody>
          <a:bodyPr/>
          <a:lstStyle/>
          <a:p>
            <a:r>
              <a:rPr lang="en-GB" smtClean="0"/>
              <a:t>8220</a:t>
            </a:r>
            <a:endParaRPr lang="en-GB"/>
          </a:p>
        </p:txBody>
      </p:sp>
      <p:sp>
        <p:nvSpPr>
          <p:cNvPr id="7" name="Slide Number Placeholder 6"/>
          <p:cNvSpPr>
            <a:spLocks noGrp="1"/>
          </p:cNvSpPr>
          <p:nvPr>
            <p:ph type="sldNum" sz="quarter" idx="12"/>
          </p:nvPr>
        </p:nvSpPr>
        <p:spPr/>
        <p:txBody>
          <a:bodyPr/>
          <a:lstStyle/>
          <a:p>
            <a:fld id="{E0CEAA69-436A-47DF-9DEA-A4211A7C8061}" type="slidenum">
              <a:rPr lang="en-GB" smtClean="0"/>
              <a:t>‹#›</a:t>
            </a:fld>
            <a:endParaRPr lang="en-GB"/>
          </a:p>
        </p:txBody>
      </p:sp>
    </p:spTree>
    <p:extLst>
      <p:ext uri="{BB962C8B-B14F-4D97-AF65-F5344CB8AC3E}">
        <p14:creationId xmlns:p14="http://schemas.microsoft.com/office/powerpoint/2010/main" val="38690103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6DC797E-F08B-CD41-9EFD-F525161D1EFD}" type="datetime1">
              <a:rPr lang="en-GB" smtClean="0"/>
              <a:t>10/03/2020</a:t>
            </a:fld>
            <a:endParaRPr lang="en-GB"/>
          </a:p>
        </p:txBody>
      </p:sp>
      <p:sp>
        <p:nvSpPr>
          <p:cNvPr id="6" name="Footer Placeholder 5"/>
          <p:cNvSpPr>
            <a:spLocks noGrp="1"/>
          </p:cNvSpPr>
          <p:nvPr>
            <p:ph type="ftr" sz="quarter" idx="11"/>
          </p:nvPr>
        </p:nvSpPr>
        <p:spPr/>
        <p:txBody>
          <a:bodyPr/>
          <a:lstStyle/>
          <a:p>
            <a:r>
              <a:rPr lang="en-GB" smtClean="0"/>
              <a:t>8220</a:t>
            </a:r>
            <a:endParaRPr lang="en-GB"/>
          </a:p>
        </p:txBody>
      </p:sp>
      <p:sp>
        <p:nvSpPr>
          <p:cNvPr id="7" name="Slide Number Placeholder 6"/>
          <p:cNvSpPr>
            <a:spLocks noGrp="1"/>
          </p:cNvSpPr>
          <p:nvPr>
            <p:ph type="sldNum" sz="quarter" idx="12"/>
          </p:nvPr>
        </p:nvSpPr>
        <p:spPr/>
        <p:txBody>
          <a:bodyPr/>
          <a:lstStyle/>
          <a:p>
            <a:fld id="{E0CEAA69-436A-47DF-9DEA-A4211A7C8061}" type="slidenum">
              <a:rPr lang="en-GB" smtClean="0"/>
              <a:t>‹#›</a:t>
            </a:fld>
            <a:endParaRPr lang="en-GB"/>
          </a:p>
        </p:txBody>
      </p:sp>
    </p:spTree>
    <p:extLst>
      <p:ext uri="{BB962C8B-B14F-4D97-AF65-F5344CB8AC3E}">
        <p14:creationId xmlns:p14="http://schemas.microsoft.com/office/powerpoint/2010/main" val="1802140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65967D-2C8B-1540-A939-9836AEB53150}"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8220</a:t>
            </a:r>
            <a:endParaRPr lang="en-GB"/>
          </a:p>
        </p:txBody>
      </p:sp>
      <p:sp>
        <p:nvSpPr>
          <p:cNvPr id="6" name="Slide Number Placeholder 5"/>
          <p:cNvSpPr>
            <a:spLocks noGrp="1"/>
          </p:cNvSpPr>
          <p:nvPr>
            <p:ph type="sldNum" sz="quarter" idx="12"/>
          </p:nvPr>
        </p:nvSpPr>
        <p:spPr/>
        <p:txBody>
          <a:bodyPr/>
          <a:lstStyle/>
          <a:p>
            <a:fld id="{E0CEAA69-436A-47DF-9DEA-A4211A7C8061}" type="slidenum">
              <a:rPr lang="en-GB" smtClean="0"/>
              <a:t>‹#›</a:t>
            </a:fld>
            <a:endParaRPr lang="en-GB"/>
          </a:p>
        </p:txBody>
      </p:sp>
    </p:spTree>
    <p:extLst>
      <p:ext uri="{BB962C8B-B14F-4D97-AF65-F5344CB8AC3E}">
        <p14:creationId xmlns:p14="http://schemas.microsoft.com/office/powerpoint/2010/main" val="1613576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73EC9491-394A-8049-80FA-AE3FB0BA9050}" type="datetimeFigureOut">
              <a:rPr lang="en-US" smtClean="0"/>
              <a:t>3/10/2020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1EBB65-D291-6F4D-9D7A-CA67E9A17D36}" type="slidenum">
              <a:rPr lang="en-US" smtClean="0"/>
              <a:t>‹#›</a:t>
            </a:fld>
            <a:endParaRPr lang="en-US"/>
          </a:p>
        </p:txBody>
      </p:sp>
    </p:spTree>
    <p:extLst>
      <p:ext uri="{BB962C8B-B14F-4D97-AF65-F5344CB8AC3E}">
        <p14:creationId xmlns:p14="http://schemas.microsoft.com/office/powerpoint/2010/main" val="42861160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043B23-24F6-7D42-AE96-BF80C4273B43}"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8220</a:t>
            </a:r>
            <a:endParaRPr lang="en-GB"/>
          </a:p>
        </p:txBody>
      </p:sp>
      <p:sp>
        <p:nvSpPr>
          <p:cNvPr id="6" name="Slide Number Placeholder 5"/>
          <p:cNvSpPr>
            <a:spLocks noGrp="1"/>
          </p:cNvSpPr>
          <p:nvPr>
            <p:ph type="sldNum" sz="quarter" idx="12"/>
          </p:nvPr>
        </p:nvSpPr>
        <p:spPr/>
        <p:txBody>
          <a:bodyPr/>
          <a:lstStyle/>
          <a:p>
            <a:fld id="{E0CEAA69-436A-47DF-9DEA-A4211A7C8061}" type="slidenum">
              <a:rPr lang="en-GB" smtClean="0"/>
              <a:t>‹#›</a:t>
            </a:fld>
            <a:endParaRPr lang="en-GB"/>
          </a:p>
        </p:txBody>
      </p:sp>
    </p:spTree>
    <p:extLst>
      <p:ext uri="{BB962C8B-B14F-4D97-AF65-F5344CB8AC3E}">
        <p14:creationId xmlns:p14="http://schemas.microsoft.com/office/powerpoint/2010/main" val="35515260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2"/>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68580" tIns="34290" rIns="68580" bIns="34290" rtlCol="0">
            <a:normAutofit/>
          </a:bodyPr>
          <a:lstStyle/>
          <a:p>
            <a:pPr marL="0" indent="0" algn="l" defTabSz="685800" rtl="0" eaLnBrk="1" latinLnBrk="0" hangingPunct="1">
              <a:spcBef>
                <a:spcPts val="1500"/>
              </a:spcBef>
              <a:buClr>
                <a:schemeClr val="accent1">
                  <a:lumMod val="60000"/>
                  <a:lumOff val="40000"/>
                </a:schemeClr>
              </a:buClr>
              <a:buSzPct val="110000"/>
              <a:buFont typeface="Wingdings 2" pitchFamily="18" charset="2"/>
              <a:buNone/>
            </a:pPr>
            <a:endParaRPr sz="24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2" y="1524001"/>
            <a:ext cx="6498158" cy="1724867"/>
          </a:xfrm>
        </p:spPr>
        <p:txBody>
          <a:bodyPr vert="horz" lIns="91440" tIns="45720" rIns="91440" bIns="45720" rtlCol="0" anchor="b" anchorCtr="0">
            <a:noAutofit/>
          </a:bodyPr>
          <a:lstStyle>
            <a:lvl1pPr marL="0" indent="0" algn="ctr" defTabSz="685800" rtl="0" eaLnBrk="1" latinLnBrk="0" hangingPunct="1">
              <a:spcBef>
                <a:spcPct val="0"/>
              </a:spcBef>
              <a:buClr>
                <a:schemeClr val="accent1">
                  <a:lumMod val="60000"/>
                  <a:lumOff val="40000"/>
                </a:schemeClr>
              </a:buClr>
              <a:buSzPct val="110000"/>
              <a:buFont typeface="Wingdings 2" pitchFamily="18" charset="2"/>
              <a:buNone/>
              <a:defRPr sz="3450" kern="1200">
                <a:solidFill>
                  <a:schemeClr val="accent1"/>
                </a:solidFill>
                <a:latin typeface="+mj-lt"/>
                <a:ea typeface="+mj-ea"/>
                <a:cs typeface="+mj-cs"/>
              </a:defRPr>
            </a:lvl1pPr>
          </a:lstStyle>
          <a:p>
            <a:r>
              <a:rPr lang="en-GB" smtClean="0"/>
              <a:t>Click to edit Master title style</a:t>
            </a:r>
            <a:endParaRPr/>
          </a:p>
        </p:txBody>
      </p:sp>
      <p:sp>
        <p:nvSpPr>
          <p:cNvPr id="3" name="Subtitle 2"/>
          <p:cNvSpPr>
            <a:spLocks noGrp="1"/>
          </p:cNvSpPr>
          <p:nvPr>
            <p:ph type="subTitle" idx="1"/>
          </p:nvPr>
        </p:nvSpPr>
        <p:spPr>
          <a:xfrm>
            <a:off x="1322921" y="3299014"/>
            <a:ext cx="6498159" cy="916641"/>
          </a:xfrm>
        </p:spPr>
        <p:txBody>
          <a:bodyPr vert="horz" lIns="91440" tIns="45720" rIns="91440" bIns="45720" rtlCol="0">
            <a:normAutofit/>
          </a:bodyPr>
          <a:lstStyle>
            <a:lvl1pPr marL="0" indent="0" algn="ctr" defTabSz="685800" rtl="0" eaLnBrk="1" latinLnBrk="0" hangingPunct="1">
              <a:spcBef>
                <a:spcPts val="225"/>
              </a:spcBef>
              <a:buClr>
                <a:schemeClr val="accent1">
                  <a:lumMod val="60000"/>
                  <a:lumOff val="40000"/>
                </a:schemeClr>
              </a:buClr>
              <a:buSzPct val="110000"/>
              <a:buFont typeface="Wingdings 2" pitchFamily="18" charset="2"/>
              <a:buNone/>
              <a:defRPr sz="1350" kern="1200">
                <a:solidFill>
                  <a:schemeClr val="tx1">
                    <a:tint val="75000"/>
                  </a:schemeClr>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37155B28-5E2E-6E48-A1AC-C3BB9821C8CB}"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8222</a:t>
            </a:r>
            <a:endParaRPr lang="en-GB"/>
          </a:p>
        </p:txBody>
      </p:sp>
      <p:sp>
        <p:nvSpPr>
          <p:cNvPr id="6" name="Slide Number Placeholder 5"/>
          <p:cNvSpPr>
            <a:spLocks noGrp="1"/>
          </p:cNvSpPr>
          <p:nvPr>
            <p:ph type="sldNum" sz="quarter" idx="12"/>
          </p:nvPr>
        </p:nvSpPr>
        <p:spPr/>
        <p:txBody>
          <a:bodyPr/>
          <a:lstStyle/>
          <a:p>
            <a:fld id="{8765C66C-CA35-4121-9C89-9FB6ECD4DD0D}" type="slidenum">
              <a:rPr lang="en-GB" smtClean="0"/>
              <a:t>‹#›</a:t>
            </a:fld>
            <a:endParaRPr lang="en-GB"/>
          </a:p>
        </p:txBody>
      </p:sp>
    </p:spTree>
    <p:extLst>
      <p:ext uri="{BB962C8B-B14F-4D97-AF65-F5344CB8AC3E}">
        <p14:creationId xmlns:p14="http://schemas.microsoft.com/office/powerpoint/2010/main" val="21481556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B67B5B4A-26FE-8C45-8A88-CFA9A3527851}"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8222</a:t>
            </a:r>
            <a:endParaRPr lang="en-GB"/>
          </a:p>
        </p:txBody>
      </p:sp>
      <p:sp>
        <p:nvSpPr>
          <p:cNvPr id="6" name="Slide Number Placeholder 5"/>
          <p:cNvSpPr>
            <a:spLocks noGrp="1"/>
          </p:cNvSpPr>
          <p:nvPr>
            <p:ph type="sldNum" sz="quarter" idx="12"/>
          </p:nvPr>
        </p:nvSpPr>
        <p:spPr/>
        <p:txBody>
          <a:bodyPr/>
          <a:lstStyle/>
          <a:p>
            <a:fld id="{8765C66C-CA35-4121-9C89-9FB6ECD4DD0D}" type="slidenum">
              <a:rPr lang="en-GB" smtClean="0"/>
              <a:t>‹#›</a:t>
            </a:fld>
            <a:endParaRPr lang="en-GB"/>
          </a:p>
        </p:txBody>
      </p:sp>
    </p:spTree>
    <p:extLst>
      <p:ext uri="{BB962C8B-B14F-4D97-AF65-F5344CB8AC3E}">
        <p14:creationId xmlns:p14="http://schemas.microsoft.com/office/powerpoint/2010/main" val="13946159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9" y="3352803"/>
            <a:ext cx="8416925" cy="1470025"/>
          </a:xfrm>
        </p:spPr>
        <p:txBody>
          <a:bodyPr/>
          <a:lstStyle/>
          <a:p>
            <a:r>
              <a:rPr lang="en-GB" smtClean="0"/>
              <a:t>Click to edit Master title style</a:t>
            </a:r>
            <a:endParaRPr dirty="0"/>
          </a:p>
        </p:txBody>
      </p:sp>
      <p:sp>
        <p:nvSpPr>
          <p:cNvPr id="3" name="Subtitle 2"/>
          <p:cNvSpPr>
            <a:spLocks noGrp="1"/>
          </p:cNvSpPr>
          <p:nvPr>
            <p:ph type="subTitle" idx="1"/>
          </p:nvPr>
        </p:nvSpPr>
        <p:spPr>
          <a:xfrm>
            <a:off x="363539" y="4771031"/>
            <a:ext cx="8416925" cy="972671"/>
          </a:xfrm>
        </p:spPr>
        <p:txBody>
          <a:bodyPr>
            <a:normAutofit/>
          </a:bodyPr>
          <a:lstStyle>
            <a:lvl1pPr marL="0" indent="0" algn="ctr">
              <a:spcBef>
                <a:spcPts val="225"/>
              </a:spcBef>
              <a:buNone/>
              <a:defRPr sz="135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A9390183-76C9-B349-8D2B-690F414EA446}"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8222</a:t>
            </a:r>
            <a:endParaRPr lang="en-GB"/>
          </a:p>
        </p:txBody>
      </p:sp>
      <p:sp>
        <p:nvSpPr>
          <p:cNvPr id="6" name="Slide Number Placeholder 5"/>
          <p:cNvSpPr>
            <a:spLocks noGrp="1"/>
          </p:cNvSpPr>
          <p:nvPr>
            <p:ph type="sldNum" sz="quarter" idx="12"/>
          </p:nvPr>
        </p:nvSpPr>
        <p:spPr/>
        <p:txBody>
          <a:bodyPr/>
          <a:lstStyle/>
          <a:p>
            <a:fld id="{8765C66C-CA35-4121-9C89-9FB6ECD4DD0D}" type="slidenum">
              <a:rPr lang="en-GB" smtClean="0"/>
              <a:t>‹#›</a:t>
            </a:fld>
            <a:endParaRPr lang="en-GB"/>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smtClean="0"/>
              <a:t>Drag picture to placeholder or click icon to add</a:t>
            </a:r>
            <a:endParaRPr/>
          </a:p>
        </p:txBody>
      </p:sp>
    </p:spTree>
    <p:extLst>
      <p:ext uri="{BB962C8B-B14F-4D97-AF65-F5344CB8AC3E}">
        <p14:creationId xmlns:p14="http://schemas.microsoft.com/office/powerpoint/2010/main" val="38827635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6"/>
            <a:ext cx="8056563" cy="1362075"/>
          </a:xfrm>
        </p:spPr>
        <p:txBody>
          <a:bodyPr anchor="b" anchorCtr="0"/>
          <a:lstStyle>
            <a:lvl1pPr algn="ctr">
              <a:defRPr sz="3450" b="0" cap="none" baseline="0"/>
            </a:lvl1pPr>
          </a:lstStyle>
          <a:p>
            <a:r>
              <a:rPr lang="en-GB" smtClean="0"/>
              <a:t>Click to edit Master title style</a:t>
            </a:r>
            <a:endParaRPr/>
          </a:p>
        </p:txBody>
      </p:sp>
      <p:sp>
        <p:nvSpPr>
          <p:cNvPr id="3" name="Text Placeholder 2"/>
          <p:cNvSpPr>
            <a:spLocks noGrp="1"/>
          </p:cNvSpPr>
          <p:nvPr>
            <p:ph type="body" idx="1"/>
          </p:nvPr>
        </p:nvSpPr>
        <p:spPr>
          <a:xfrm>
            <a:off x="549275" y="3736007"/>
            <a:ext cx="8056563" cy="1500187"/>
          </a:xfrm>
        </p:spPr>
        <p:txBody>
          <a:bodyPr anchor="t" anchorCtr="0">
            <a:normAutofit/>
          </a:bodyPr>
          <a:lstStyle>
            <a:lvl1pPr marL="0" indent="0" algn="ctr">
              <a:spcBef>
                <a:spcPts val="225"/>
              </a:spcBef>
              <a:buNone/>
              <a:defRPr sz="135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359D94E3-77AD-1943-B875-77214F5C6A25}"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8222</a:t>
            </a:r>
            <a:endParaRPr lang="en-GB"/>
          </a:p>
        </p:txBody>
      </p:sp>
      <p:sp>
        <p:nvSpPr>
          <p:cNvPr id="6" name="Slide Number Placeholder 5"/>
          <p:cNvSpPr>
            <a:spLocks noGrp="1"/>
          </p:cNvSpPr>
          <p:nvPr>
            <p:ph type="sldNum" sz="quarter" idx="12"/>
          </p:nvPr>
        </p:nvSpPr>
        <p:spPr/>
        <p:txBody>
          <a:bodyPr/>
          <a:lstStyle/>
          <a:p>
            <a:fld id="{8765C66C-CA35-4121-9C89-9FB6ECD4DD0D}" type="slidenum">
              <a:rPr lang="en-GB" smtClean="0"/>
              <a:t>‹#›</a:t>
            </a:fld>
            <a:endParaRPr lang="en-GB"/>
          </a:p>
        </p:txBody>
      </p:sp>
    </p:spTree>
    <p:extLst>
      <p:ext uri="{BB962C8B-B14F-4D97-AF65-F5344CB8AC3E}">
        <p14:creationId xmlns:p14="http://schemas.microsoft.com/office/powerpoint/2010/main" val="36225630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6" y="107576"/>
            <a:ext cx="8042276" cy="1336956"/>
          </a:xfrm>
        </p:spPr>
        <p:txBody>
          <a:bodyPr/>
          <a:lstStyle/>
          <a:p>
            <a:r>
              <a:rPr lang="en-GB"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200"/>
              </a:spcBef>
              <a:defRPr sz="150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200"/>
              </a:spcBef>
              <a:defRPr sz="150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1FA42ADF-52B3-1B40-9426-D7A9511AB758}" type="datetime1">
              <a:rPr lang="en-GB" smtClean="0"/>
              <a:t>10/03/2020</a:t>
            </a:fld>
            <a:endParaRPr lang="en-GB"/>
          </a:p>
        </p:txBody>
      </p:sp>
      <p:sp>
        <p:nvSpPr>
          <p:cNvPr id="6" name="Footer Placeholder 5"/>
          <p:cNvSpPr>
            <a:spLocks noGrp="1"/>
          </p:cNvSpPr>
          <p:nvPr>
            <p:ph type="ftr" sz="quarter" idx="11"/>
          </p:nvPr>
        </p:nvSpPr>
        <p:spPr/>
        <p:txBody>
          <a:bodyPr/>
          <a:lstStyle/>
          <a:p>
            <a:r>
              <a:rPr lang="en-GB" smtClean="0"/>
              <a:t>8222</a:t>
            </a:r>
            <a:endParaRPr lang="en-GB"/>
          </a:p>
        </p:txBody>
      </p:sp>
      <p:sp>
        <p:nvSpPr>
          <p:cNvPr id="7" name="Slide Number Placeholder 6"/>
          <p:cNvSpPr>
            <a:spLocks noGrp="1"/>
          </p:cNvSpPr>
          <p:nvPr>
            <p:ph type="sldNum" sz="quarter" idx="12"/>
          </p:nvPr>
        </p:nvSpPr>
        <p:spPr/>
        <p:txBody>
          <a:bodyPr/>
          <a:lstStyle/>
          <a:p>
            <a:fld id="{8765C66C-CA35-4121-9C89-9FB6ECD4DD0D}" type="slidenum">
              <a:rPr lang="en-GB" smtClean="0"/>
              <a:t>‹#›</a:t>
            </a:fld>
            <a:endParaRPr lang="en-GB"/>
          </a:p>
        </p:txBody>
      </p:sp>
    </p:spTree>
    <p:extLst>
      <p:ext uri="{BB962C8B-B14F-4D97-AF65-F5344CB8AC3E}">
        <p14:creationId xmlns:p14="http://schemas.microsoft.com/office/powerpoint/2010/main" val="29788278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549274" y="1453225"/>
            <a:ext cx="3840480" cy="750887"/>
          </a:xfrm>
        </p:spPr>
        <p:txBody>
          <a:bodyPr anchor="b">
            <a:noAutofit/>
          </a:bodyPr>
          <a:lstStyle>
            <a:lvl1pPr marL="0" indent="0" algn="ctr">
              <a:spcBef>
                <a:spcPts val="0"/>
              </a:spcBef>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4" name="Content Placeholder 3"/>
          <p:cNvSpPr>
            <a:spLocks noGrp="1"/>
          </p:cNvSpPr>
          <p:nvPr>
            <p:ph sz="half" idx="2"/>
          </p:nvPr>
        </p:nvSpPr>
        <p:spPr>
          <a:xfrm>
            <a:off x="549274" y="2347417"/>
            <a:ext cx="3840480" cy="3596185"/>
          </a:xfrm>
        </p:spPr>
        <p:txBody>
          <a:bodyPr>
            <a:normAutofit/>
          </a:bodyPr>
          <a:lstStyle>
            <a:lvl1pPr>
              <a:spcBef>
                <a:spcPts val="1200"/>
              </a:spcBef>
              <a:defRPr sz="1500"/>
            </a:lvl1pPr>
            <a:lvl2pPr>
              <a:defRPr sz="1350"/>
            </a:lvl2pPr>
            <a:lvl3pPr>
              <a:defRPr sz="1350"/>
            </a:lvl3pPr>
            <a:lvl4pPr>
              <a:defRPr sz="1350"/>
            </a:lvl4pPr>
            <a:lvl5pPr>
              <a:defRPr sz="1350"/>
            </a:lvl5pPr>
            <a:lvl6pPr>
              <a:defRPr sz="1200"/>
            </a:lvl6pPr>
            <a:lvl7pPr>
              <a:defRPr sz="1200"/>
            </a:lvl7pPr>
            <a:lvl8pPr>
              <a:defRPr sz="1200"/>
            </a:lvl8pPr>
            <a:lvl9pPr>
              <a:defRPr sz="12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751070" y="1453225"/>
            <a:ext cx="3840480" cy="750887"/>
          </a:xfrm>
        </p:spPr>
        <p:txBody>
          <a:bodyPr anchor="b">
            <a:noAutofit/>
          </a:bodyPr>
          <a:lstStyle>
            <a:lvl1pPr marL="0" indent="0" algn="ctr">
              <a:spcBef>
                <a:spcPts val="0"/>
              </a:spcBef>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6" name="Content Placeholder 5"/>
          <p:cNvSpPr>
            <a:spLocks noGrp="1"/>
          </p:cNvSpPr>
          <p:nvPr>
            <p:ph sz="quarter" idx="4"/>
          </p:nvPr>
        </p:nvSpPr>
        <p:spPr>
          <a:xfrm>
            <a:off x="4751070" y="2347417"/>
            <a:ext cx="3840480" cy="3596185"/>
          </a:xfrm>
        </p:spPr>
        <p:txBody>
          <a:bodyPr>
            <a:normAutofit/>
          </a:bodyPr>
          <a:lstStyle>
            <a:lvl1pPr>
              <a:spcBef>
                <a:spcPts val="1200"/>
              </a:spcBef>
              <a:defRPr sz="1500"/>
            </a:lvl1pPr>
            <a:lvl2pPr>
              <a:defRPr sz="1350"/>
            </a:lvl2pPr>
            <a:lvl3pPr>
              <a:defRPr sz="1350"/>
            </a:lvl3pPr>
            <a:lvl4pPr>
              <a:defRPr sz="1350"/>
            </a:lvl4pPr>
            <a:lvl5pPr>
              <a:defRPr sz="1350"/>
            </a:lvl5pPr>
            <a:lvl6pPr>
              <a:defRPr sz="1200"/>
            </a:lvl6pPr>
            <a:lvl7pPr>
              <a:defRPr sz="1200"/>
            </a:lvl7pPr>
            <a:lvl8pPr>
              <a:defRPr sz="1200"/>
            </a:lvl8pPr>
            <a:lvl9pPr>
              <a:defRPr sz="12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DAA9A922-91A8-F047-B4AA-50706BD3097E}" type="datetime1">
              <a:rPr lang="en-GB" smtClean="0"/>
              <a:t>10/03/2020</a:t>
            </a:fld>
            <a:endParaRPr lang="en-GB"/>
          </a:p>
        </p:txBody>
      </p:sp>
      <p:sp>
        <p:nvSpPr>
          <p:cNvPr id="8" name="Footer Placeholder 7"/>
          <p:cNvSpPr>
            <a:spLocks noGrp="1"/>
          </p:cNvSpPr>
          <p:nvPr>
            <p:ph type="ftr" sz="quarter" idx="11"/>
          </p:nvPr>
        </p:nvSpPr>
        <p:spPr/>
        <p:txBody>
          <a:bodyPr/>
          <a:lstStyle/>
          <a:p>
            <a:r>
              <a:rPr lang="en-GB" smtClean="0"/>
              <a:t>8222</a:t>
            </a:r>
            <a:endParaRPr lang="en-GB"/>
          </a:p>
        </p:txBody>
      </p:sp>
      <p:sp>
        <p:nvSpPr>
          <p:cNvPr id="9" name="Slide Number Placeholder 8"/>
          <p:cNvSpPr>
            <a:spLocks noGrp="1"/>
          </p:cNvSpPr>
          <p:nvPr>
            <p:ph type="sldNum" sz="quarter" idx="12"/>
          </p:nvPr>
        </p:nvSpPr>
        <p:spPr/>
        <p:txBody>
          <a:bodyPr/>
          <a:lstStyle/>
          <a:p>
            <a:fld id="{8765C66C-CA35-4121-9C89-9FB6ECD4DD0D}" type="slidenum">
              <a:rPr lang="en-GB" smtClean="0"/>
              <a:t>‹#›</a:t>
            </a:fld>
            <a:endParaRPr lang="en-GB"/>
          </a:p>
        </p:txBody>
      </p:sp>
    </p:spTree>
    <p:extLst>
      <p:ext uri="{BB962C8B-B14F-4D97-AF65-F5344CB8AC3E}">
        <p14:creationId xmlns:p14="http://schemas.microsoft.com/office/powerpoint/2010/main" val="25173293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D7D791E9-BB3E-D745-9BE6-33955F70B77B}" type="datetime1">
              <a:rPr lang="en-GB" smtClean="0"/>
              <a:t>10/03/2020</a:t>
            </a:fld>
            <a:endParaRPr lang="en-GB"/>
          </a:p>
        </p:txBody>
      </p:sp>
      <p:sp>
        <p:nvSpPr>
          <p:cNvPr id="4" name="Footer Placeholder 3"/>
          <p:cNvSpPr>
            <a:spLocks noGrp="1"/>
          </p:cNvSpPr>
          <p:nvPr>
            <p:ph type="ftr" sz="quarter" idx="11"/>
          </p:nvPr>
        </p:nvSpPr>
        <p:spPr/>
        <p:txBody>
          <a:bodyPr/>
          <a:lstStyle/>
          <a:p>
            <a:r>
              <a:rPr lang="en-GB" smtClean="0"/>
              <a:t>8222</a:t>
            </a:r>
            <a:endParaRPr lang="en-GB"/>
          </a:p>
        </p:txBody>
      </p:sp>
      <p:sp>
        <p:nvSpPr>
          <p:cNvPr id="5" name="Slide Number Placeholder 4"/>
          <p:cNvSpPr>
            <a:spLocks noGrp="1"/>
          </p:cNvSpPr>
          <p:nvPr>
            <p:ph type="sldNum" sz="quarter" idx="12"/>
          </p:nvPr>
        </p:nvSpPr>
        <p:spPr/>
        <p:txBody>
          <a:bodyPr/>
          <a:lstStyle/>
          <a:p>
            <a:fld id="{8765C66C-CA35-4121-9C89-9FB6ECD4DD0D}" type="slidenum">
              <a:rPr lang="en-GB" smtClean="0"/>
              <a:t>‹#›</a:t>
            </a:fld>
            <a:endParaRPr lang="en-GB"/>
          </a:p>
        </p:txBody>
      </p:sp>
    </p:spTree>
    <p:extLst>
      <p:ext uri="{BB962C8B-B14F-4D97-AF65-F5344CB8AC3E}">
        <p14:creationId xmlns:p14="http://schemas.microsoft.com/office/powerpoint/2010/main" val="27530898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8D3AA-01E2-4C40-BE0B-A3DABB6C8D29}" type="datetime1">
              <a:rPr lang="en-GB" smtClean="0"/>
              <a:t>10/03/2020</a:t>
            </a:fld>
            <a:endParaRPr lang="en-GB"/>
          </a:p>
        </p:txBody>
      </p:sp>
      <p:sp>
        <p:nvSpPr>
          <p:cNvPr id="3" name="Footer Placeholder 2"/>
          <p:cNvSpPr>
            <a:spLocks noGrp="1"/>
          </p:cNvSpPr>
          <p:nvPr>
            <p:ph type="ftr" sz="quarter" idx="11"/>
          </p:nvPr>
        </p:nvSpPr>
        <p:spPr/>
        <p:txBody>
          <a:bodyPr/>
          <a:lstStyle/>
          <a:p>
            <a:r>
              <a:rPr lang="en-GB" smtClean="0"/>
              <a:t>8222</a:t>
            </a:r>
            <a:endParaRPr lang="en-GB"/>
          </a:p>
        </p:txBody>
      </p:sp>
      <p:sp>
        <p:nvSpPr>
          <p:cNvPr id="4" name="Slide Number Placeholder 3"/>
          <p:cNvSpPr>
            <a:spLocks noGrp="1"/>
          </p:cNvSpPr>
          <p:nvPr>
            <p:ph type="sldNum" sz="quarter" idx="12"/>
          </p:nvPr>
        </p:nvSpPr>
        <p:spPr/>
        <p:txBody>
          <a:bodyPr/>
          <a:lstStyle/>
          <a:p>
            <a:fld id="{8765C66C-CA35-4121-9C89-9FB6ECD4DD0D}" type="slidenum">
              <a:rPr lang="en-GB" smtClean="0"/>
              <a:t>‹#›</a:t>
            </a:fld>
            <a:endParaRPr lang="en-GB"/>
          </a:p>
        </p:txBody>
      </p:sp>
    </p:spTree>
    <p:extLst>
      <p:ext uri="{BB962C8B-B14F-4D97-AF65-F5344CB8AC3E}">
        <p14:creationId xmlns:p14="http://schemas.microsoft.com/office/powerpoint/2010/main" val="19733411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2700" b="0"/>
            </a:lvl1pPr>
          </a:lstStyle>
          <a:p>
            <a:r>
              <a:rPr lang="en-GB"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1500"/>
              </a:spcBef>
              <a:defRPr sz="1650"/>
            </a:lvl1pPr>
            <a:lvl2pPr>
              <a:defRPr sz="1500"/>
            </a:lvl2pPr>
            <a:lvl3pPr>
              <a:defRPr sz="1350"/>
            </a:lvl3pPr>
            <a:lvl4pPr>
              <a:defRPr sz="1350"/>
            </a:lvl4pPr>
            <a:lvl5pPr>
              <a:defRPr sz="1350"/>
            </a:lvl5pPr>
            <a:lvl6pPr>
              <a:defRPr sz="1500"/>
            </a:lvl6pPr>
            <a:lvl7pPr>
              <a:defRPr sz="1500"/>
            </a:lvl7pPr>
            <a:lvl8pPr>
              <a:defRPr sz="1500"/>
            </a:lvl8pPr>
            <a:lvl9pPr>
              <a:defRPr sz="15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450"/>
              </a:spcBef>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79F818D-B435-0E48-9E67-4707BACCCBB9}" type="datetime1">
              <a:rPr lang="en-GB" smtClean="0"/>
              <a:t>10/03/2020</a:t>
            </a:fld>
            <a:endParaRPr lang="en-GB"/>
          </a:p>
        </p:txBody>
      </p:sp>
      <p:sp>
        <p:nvSpPr>
          <p:cNvPr id="6" name="Footer Placeholder 5"/>
          <p:cNvSpPr>
            <a:spLocks noGrp="1"/>
          </p:cNvSpPr>
          <p:nvPr>
            <p:ph type="ftr" sz="quarter" idx="11"/>
          </p:nvPr>
        </p:nvSpPr>
        <p:spPr/>
        <p:txBody>
          <a:bodyPr/>
          <a:lstStyle/>
          <a:p>
            <a:r>
              <a:rPr lang="en-GB" smtClean="0"/>
              <a:t>8222</a:t>
            </a:r>
            <a:endParaRPr lang="en-GB"/>
          </a:p>
        </p:txBody>
      </p:sp>
      <p:sp>
        <p:nvSpPr>
          <p:cNvPr id="7" name="Slide Number Placeholder 6"/>
          <p:cNvSpPr>
            <a:spLocks noGrp="1"/>
          </p:cNvSpPr>
          <p:nvPr>
            <p:ph type="sldNum" sz="quarter" idx="12"/>
          </p:nvPr>
        </p:nvSpPr>
        <p:spPr/>
        <p:txBody>
          <a:bodyPr/>
          <a:lstStyle/>
          <a:p>
            <a:fld id="{8765C66C-CA35-4121-9C89-9FB6ECD4DD0D}" type="slidenum">
              <a:rPr lang="en-GB" smtClean="0"/>
              <a:t>‹#›</a:t>
            </a:fld>
            <a:endParaRPr lang="en-GB"/>
          </a:p>
        </p:txBody>
      </p:sp>
    </p:spTree>
    <p:extLst>
      <p:ext uri="{BB962C8B-B14F-4D97-AF65-F5344CB8AC3E}">
        <p14:creationId xmlns:p14="http://schemas.microsoft.com/office/powerpoint/2010/main" val="939398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3EC9491-394A-8049-80FA-AE3FB0BA9050}" type="datetimeFigureOut">
              <a:rPr lang="en-US" smtClean="0"/>
              <a:t>3/10/2020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1EBB65-D291-6F4D-9D7A-CA67E9A17D36}" type="slidenum">
              <a:rPr lang="en-US" smtClean="0"/>
              <a:t>‹#›</a:t>
            </a:fld>
            <a:endParaRPr lang="en-US"/>
          </a:p>
        </p:txBody>
      </p:sp>
    </p:spTree>
    <p:extLst>
      <p:ext uri="{BB962C8B-B14F-4D97-AF65-F5344CB8AC3E}">
        <p14:creationId xmlns:p14="http://schemas.microsoft.com/office/powerpoint/2010/main" val="23978883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4079545" cy="1162050"/>
          </a:xfrm>
        </p:spPr>
        <p:txBody>
          <a:bodyPr anchor="b"/>
          <a:lstStyle>
            <a:lvl1pPr algn="ctr">
              <a:defRPr sz="2700" b="0"/>
            </a:lvl1pPr>
          </a:lstStyle>
          <a:p>
            <a:r>
              <a:rPr lang="en-GB" smtClean="0"/>
              <a:t>Click to edit Master title style</a:t>
            </a:r>
            <a:endParaRPr/>
          </a:p>
        </p:txBody>
      </p:sp>
      <p:sp>
        <p:nvSpPr>
          <p:cNvPr id="4" name="Text Placeholder 3"/>
          <p:cNvSpPr>
            <a:spLocks noGrp="1"/>
          </p:cNvSpPr>
          <p:nvPr>
            <p:ph type="body" sz="half" idx="2"/>
          </p:nvPr>
        </p:nvSpPr>
        <p:spPr>
          <a:xfrm>
            <a:off x="533399" y="1787856"/>
            <a:ext cx="4079545" cy="3720152"/>
          </a:xfrm>
        </p:spPr>
        <p:txBody>
          <a:bodyPr>
            <a:normAutofit/>
          </a:bodyPr>
          <a:lstStyle>
            <a:lvl1pPr marL="0" indent="0" algn="ctr">
              <a:spcBef>
                <a:spcPts val="450"/>
              </a:spcBef>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1A5DA64-E0CC-FB46-B108-AB28BDB7B818}" type="datetime1">
              <a:rPr lang="en-GB" smtClean="0"/>
              <a:t>10/03/2020</a:t>
            </a:fld>
            <a:endParaRPr lang="en-GB"/>
          </a:p>
        </p:txBody>
      </p:sp>
      <p:sp>
        <p:nvSpPr>
          <p:cNvPr id="6" name="Footer Placeholder 5"/>
          <p:cNvSpPr>
            <a:spLocks noGrp="1"/>
          </p:cNvSpPr>
          <p:nvPr>
            <p:ph type="ftr" sz="quarter" idx="11"/>
          </p:nvPr>
        </p:nvSpPr>
        <p:spPr/>
        <p:txBody>
          <a:bodyPr/>
          <a:lstStyle/>
          <a:p>
            <a:r>
              <a:rPr lang="en-GB" smtClean="0"/>
              <a:t>8222</a:t>
            </a:r>
            <a:endParaRPr lang="en-GB"/>
          </a:p>
        </p:txBody>
      </p:sp>
      <p:sp>
        <p:nvSpPr>
          <p:cNvPr id="7" name="Slide Number Placeholder 6"/>
          <p:cNvSpPr>
            <a:spLocks noGrp="1"/>
          </p:cNvSpPr>
          <p:nvPr>
            <p:ph type="sldNum" sz="quarter" idx="12"/>
          </p:nvPr>
        </p:nvSpPr>
        <p:spPr/>
        <p:txBody>
          <a:bodyPr/>
          <a:lstStyle/>
          <a:p>
            <a:fld id="{8765C66C-CA35-4121-9C89-9FB6ECD4DD0D}" type="slidenum">
              <a:rPr lang="en-GB" smtClean="0"/>
              <a:t>‹#›</a:t>
            </a:fld>
            <a:endParaRPr lang="en-GB"/>
          </a:p>
        </p:txBody>
      </p:sp>
      <p:sp>
        <p:nvSpPr>
          <p:cNvPr id="8" name="Picture Placeholder 2"/>
          <p:cNvSpPr>
            <a:spLocks noGrp="1"/>
          </p:cNvSpPr>
          <p:nvPr>
            <p:ph type="pic" idx="1"/>
          </p:nvPr>
        </p:nvSpPr>
        <p:spPr>
          <a:xfrm>
            <a:off x="5090617" y="359394"/>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685800" rtl="0" eaLnBrk="1" latinLnBrk="0" hangingPunct="1">
              <a:spcBef>
                <a:spcPts val="1500"/>
              </a:spcBef>
              <a:buClr>
                <a:schemeClr val="accent1">
                  <a:lumMod val="60000"/>
                  <a:lumOff val="40000"/>
                </a:schemeClr>
              </a:buClr>
              <a:buSzPct val="110000"/>
              <a:buFont typeface="Wingdings 2" pitchFamily="18" charset="2"/>
              <a:buNone/>
              <a:defRPr sz="2400" kern="1200">
                <a:solidFill>
                  <a:schemeClr val="tx1">
                    <a:lumMod val="65000"/>
                    <a:lumOff val="35000"/>
                  </a:schemeClr>
                </a:solidFill>
                <a:latin typeface="+mn-lt"/>
                <a:ea typeface="+mn-ea"/>
                <a:cs typeface="+mn-cs"/>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smtClean="0"/>
              <a:t>Drag picture to placeholder or click icon to add</a:t>
            </a:r>
            <a:endParaRPr/>
          </a:p>
        </p:txBody>
      </p:sp>
    </p:spTree>
    <p:extLst>
      <p:ext uri="{BB962C8B-B14F-4D97-AF65-F5344CB8AC3E}">
        <p14:creationId xmlns:p14="http://schemas.microsoft.com/office/powerpoint/2010/main" val="36488173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72EBE20A-9C35-B149-9354-25FCC333146B}"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8222</a:t>
            </a:r>
            <a:endParaRPr lang="en-GB"/>
          </a:p>
        </p:txBody>
      </p:sp>
      <p:sp>
        <p:nvSpPr>
          <p:cNvPr id="6" name="Slide Number Placeholder 5"/>
          <p:cNvSpPr>
            <a:spLocks noGrp="1"/>
          </p:cNvSpPr>
          <p:nvPr>
            <p:ph type="sldNum" sz="quarter" idx="12"/>
          </p:nvPr>
        </p:nvSpPr>
        <p:spPr/>
        <p:txBody>
          <a:bodyPr/>
          <a:lstStyle/>
          <a:p>
            <a:fld id="{8765C66C-CA35-4121-9C89-9FB6ECD4DD0D}" type="slidenum">
              <a:rPr lang="en-GB" smtClean="0"/>
              <a:t>‹#›</a:t>
            </a:fld>
            <a:endParaRPr lang="en-GB"/>
          </a:p>
        </p:txBody>
      </p:sp>
    </p:spTree>
    <p:extLst>
      <p:ext uri="{BB962C8B-B14F-4D97-AF65-F5344CB8AC3E}">
        <p14:creationId xmlns:p14="http://schemas.microsoft.com/office/powerpoint/2010/main" val="24523698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GB"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77CC5ADA-4114-F24D-8024-687C2A1D817E}"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8222</a:t>
            </a:r>
            <a:endParaRPr lang="en-GB"/>
          </a:p>
        </p:txBody>
      </p:sp>
      <p:sp>
        <p:nvSpPr>
          <p:cNvPr id="6" name="Slide Number Placeholder 5"/>
          <p:cNvSpPr>
            <a:spLocks noGrp="1"/>
          </p:cNvSpPr>
          <p:nvPr>
            <p:ph type="sldNum" sz="quarter" idx="12"/>
          </p:nvPr>
        </p:nvSpPr>
        <p:spPr/>
        <p:txBody>
          <a:bodyPr/>
          <a:lstStyle/>
          <a:p>
            <a:fld id="{8765C66C-CA35-4121-9C89-9FB6ECD4DD0D}" type="slidenum">
              <a:rPr lang="en-GB" smtClean="0"/>
              <a:t>‹#›</a:t>
            </a:fld>
            <a:endParaRPr lang="en-GB"/>
          </a:p>
        </p:txBody>
      </p:sp>
    </p:spTree>
    <p:extLst>
      <p:ext uri="{BB962C8B-B14F-4D97-AF65-F5344CB8AC3E}">
        <p14:creationId xmlns:p14="http://schemas.microsoft.com/office/powerpoint/2010/main" val="27167413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ctrTitle"/>
          </p:nvPr>
        </p:nvSpPr>
        <p:spPr>
          <a:xfrm>
            <a:off x="1028700" y="1803405"/>
            <a:ext cx="7086600" cy="1825096"/>
          </a:xfrm>
        </p:spPr>
        <p:txBody>
          <a:bodyPr anchor="b">
            <a:normAutofit/>
          </a:bodyPr>
          <a:lstStyle>
            <a:lvl1pPr algn="l">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028700" y="3632201"/>
            <a:ext cx="7086600" cy="685800"/>
          </a:xfrm>
        </p:spPr>
        <p:txBody>
          <a:bodyPr>
            <a:normAutofit/>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1" y="4314328"/>
            <a:ext cx="2183130" cy="374642"/>
          </a:xfrm>
        </p:spPr>
        <p:txBody>
          <a:bodyPr/>
          <a:lstStyle/>
          <a:p>
            <a:fld id="{F9E6DBAE-4975-2C4D-9050-827D738E122C}" type="datetime1">
              <a:rPr lang="en-GB" smtClean="0"/>
              <a:t>10/03/2020</a:t>
            </a:fld>
            <a:endParaRPr lang="en-GB"/>
          </a:p>
        </p:txBody>
      </p:sp>
      <p:sp>
        <p:nvSpPr>
          <p:cNvPr id="5" name="Footer Placeholder 4"/>
          <p:cNvSpPr>
            <a:spLocks noGrp="1"/>
          </p:cNvSpPr>
          <p:nvPr>
            <p:ph type="ftr" sz="quarter" idx="11"/>
          </p:nvPr>
        </p:nvSpPr>
        <p:spPr>
          <a:xfrm>
            <a:off x="1028700" y="4323846"/>
            <a:ext cx="4800600" cy="365125"/>
          </a:xfrm>
        </p:spPr>
        <p:txBody>
          <a:bodyPr/>
          <a:lstStyle/>
          <a:p>
            <a:r>
              <a:rPr lang="en-GB" smtClean="0"/>
              <a:t>8361</a:t>
            </a:r>
            <a:endParaRPr lang="en-GB"/>
          </a:p>
        </p:txBody>
      </p:sp>
      <p:sp>
        <p:nvSpPr>
          <p:cNvPr id="6" name="Slide Number Placeholder 5"/>
          <p:cNvSpPr>
            <a:spLocks noGrp="1"/>
          </p:cNvSpPr>
          <p:nvPr>
            <p:ph type="sldNum" sz="quarter" idx="12"/>
          </p:nvPr>
        </p:nvSpPr>
        <p:spPr>
          <a:xfrm>
            <a:off x="6057900" y="1430867"/>
            <a:ext cx="2057400" cy="365125"/>
          </a:xfrm>
        </p:spPr>
        <p:txBody>
          <a:bodyPr/>
          <a:lstStyle/>
          <a:p>
            <a:fld id="{6E03349D-6D2D-4C5B-8DF0-AF683B24D6AF}" type="slidenum">
              <a:rPr lang="en-GB" smtClean="0"/>
              <a:t>‹#›</a:t>
            </a:fld>
            <a:endParaRPr lang="en-GB"/>
          </a:p>
        </p:txBody>
      </p:sp>
    </p:spTree>
    <p:extLst>
      <p:ext uri="{BB962C8B-B14F-4D97-AF65-F5344CB8AC3E}">
        <p14:creationId xmlns:p14="http://schemas.microsoft.com/office/powerpoint/2010/main" val="36542636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04D167-2ACE-634B-98D8-537A86211EAF}"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8361</a:t>
            </a:r>
            <a:endParaRPr lang="en-GB"/>
          </a:p>
        </p:txBody>
      </p:sp>
      <p:sp>
        <p:nvSpPr>
          <p:cNvPr id="6" name="Slide Number Placeholder 5"/>
          <p:cNvSpPr>
            <a:spLocks noGrp="1"/>
          </p:cNvSpPr>
          <p:nvPr>
            <p:ph type="sldNum" sz="quarter" idx="12"/>
          </p:nvPr>
        </p:nvSpPr>
        <p:spPr/>
        <p:txBody>
          <a:bodyPr/>
          <a:lstStyle/>
          <a:p>
            <a:fld id="{6E03349D-6D2D-4C5B-8DF0-AF683B24D6AF}" type="slidenum">
              <a:rPr lang="en-GB" smtClean="0"/>
              <a:t>‹#›</a:t>
            </a:fld>
            <a:endParaRPr lang="en-GB"/>
          </a:p>
        </p:txBody>
      </p:sp>
    </p:spTree>
    <p:extLst>
      <p:ext uri="{BB962C8B-B14F-4D97-AF65-F5344CB8AC3E}">
        <p14:creationId xmlns:p14="http://schemas.microsoft.com/office/powerpoint/2010/main" val="14848073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1" y="753534"/>
            <a:ext cx="8115299" cy="2801935"/>
          </a:xfrm>
        </p:spPr>
        <p:txBody>
          <a:bodyPr anchor="b">
            <a:normAutofit/>
          </a:bodyPr>
          <a:lstStyle>
            <a:lvl1pPr algn="r">
              <a:defRPr sz="3000"/>
            </a:lvl1pPr>
          </a:lstStyle>
          <a:p>
            <a:r>
              <a:rPr lang="en-US" smtClean="0"/>
              <a:t>Click to edit Master title style</a:t>
            </a:r>
            <a:endParaRPr lang="en-US" dirty="0"/>
          </a:p>
        </p:txBody>
      </p:sp>
      <p:sp>
        <p:nvSpPr>
          <p:cNvPr id="3" name="Text Placeholder 2"/>
          <p:cNvSpPr>
            <a:spLocks noGrp="1"/>
          </p:cNvSpPr>
          <p:nvPr>
            <p:ph type="body" idx="1"/>
          </p:nvPr>
        </p:nvSpPr>
        <p:spPr>
          <a:xfrm>
            <a:off x="768350" y="3641726"/>
            <a:ext cx="7867650" cy="955675"/>
          </a:xfrm>
        </p:spPr>
        <p:txBody>
          <a:bodyPr>
            <a:normAutofit/>
          </a:bodyPr>
          <a:lstStyle>
            <a:lvl1pPr marL="0" indent="0" algn="r">
              <a:buNone/>
              <a:defRPr sz="165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860839" y="381001"/>
            <a:ext cx="2183130" cy="365125"/>
          </a:xfrm>
        </p:spPr>
        <p:txBody>
          <a:bodyPr/>
          <a:lstStyle>
            <a:lvl1pPr algn="r">
              <a:defRPr/>
            </a:lvl1pPr>
          </a:lstStyle>
          <a:p>
            <a:fld id="{4B410245-9974-DE4C-A3C3-F2BDD554FCAB}" type="datetime1">
              <a:rPr lang="en-GB" smtClean="0"/>
              <a:t>10/03/2020</a:t>
            </a:fld>
            <a:endParaRPr lang="en-GB"/>
          </a:p>
        </p:txBody>
      </p:sp>
      <p:sp>
        <p:nvSpPr>
          <p:cNvPr id="5" name="Footer Placeholder 4"/>
          <p:cNvSpPr>
            <a:spLocks noGrp="1"/>
          </p:cNvSpPr>
          <p:nvPr>
            <p:ph type="ftr" sz="quarter" idx="11"/>
          </p:nvPr>
        </p:nvSpPr>
        <p:spPr>
          <a:xfrm>
            <a:off x="514350" y="381002"/>
            <a:ext cx="5243619" cy="364065"/>
          </a:xfrm>
        </p:spPr>
        <p:txBody>
          <a:bodyPr/>
          <a:lstStyle/>
          <a:p>
            <a:r>
              <a:rPr lang="en-GB" smtClean="0"/>
              <a:t>8361</a:t>
            </a:r>
            <a:endParaRPr lang="en-GB"/>
          </a:p>
        </p:txBody>
      </p:sp>
      <p:sp>
        <p:nvSpPr>
          <p:cNvPr id="6" name="Slide Number Placeholder 5"/>
          <p:cNvSpPr>
            <a:spLocks noGrp="1"/>
          </p:cNvSpPr>
          <p:nvPr>
            <p:ph type="sldNum" sz="quarter" idx="12"/>
          </p:nvPr>
        </p:nvSpPr>
        <p:spPr>
          <a:xfrm>
            <a:off x="8146839" y="381001"/>
            <a:ext cx="482811" cy="365125"/>
          </a:xfrm>
        </p:spPr>
        <p:txBody>
          <a:bodyPr/>
          <a:lstStyle/>
          <a:p>
            <a:fld id="{6E03349D-6D2D-4C5B-8DF0-AF683B24D6AF}" type="slidenum">
              <a:rPr lang="en-GB" smtClean="0"/>
              <a:t>‹#›</a:t>
            </a:fld>
            <a:endParaRPr lang="en-GB"/>
          </a:p>
        </p:txBody>
      </p:sp>
    </p:spTree>
    <p:extLst>
      <p:ext uri="{BB962C8B-B14F-4D97-AF65-F5344CB8AC3E}">
        <p14:creationId xmlns:p14="http://schemas.microsoft.com/office/powerpoint/2010/main" val="10377851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350" y="2194560"/>
            <a:ext cx="40005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2194560"/>
            <a:ext cx="40005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CD634F-AB0E-C145-9320-77F24861C927}" type="datetime1">
              <a:rPr lang="en-GB" smtClean="0"/>
              <a:t>10/03/2020</a:t>
            </a:fld>
            <a:endParaRPr lang="en-GB"/>
          </a:p>
        </p:txBody>
      </p:sp>
      <p:sp>
        <p:nvSpPr>
          <p:cNvPr id="6" name="Footer Placeholder 5"/>
          <p:cNvSpPr>
            <a:spLocks noGrp="1"/>
          </p:cNvSpPr>
          <p:nvPr>
            <p:ph type="ftr" sz="quarter" idx="11"/>
          </p:nvPr>
        </p:nvSpPr>
        <p:spPr/>
        <p:txBody>
          <a:bodyPr/>
          <a:lstStyle/>
          <a:p>
            <a:r>
              <a:rPr lang="en-GB" smtClean="0"/>
              <a:t>8361</a:t>
            </a:r>
            <a:endParaRPr lang="en-GB"/>
          </a:p>
        </p:txBody>
      </p:sp>
      <p:sp>
        <p:nvSpPr>
          <p:cNvPr id="7" name="Slide Number Placeholder 6"/>
          <p:cNvSpPr>
            <a:spLocks noGrp="1"/>
          </p:cNvSpPr>
          <p:nvPr>
            <p:ph type="sldNum" sz="quarter" idx="12"/>
          </p:nvPr>
        </p:nvSpPr>
        <p:spPr/>
        <p:txBody>
          <a:bodyPr/>
          <a:lstStyle/>
          <a:p>
            <a:fld id="{6E03349D-6D2D-4C5B-8DF0-AF683B24D6AF}" type="slidenum">
              <a:rPr lang="en-GB" smtClean="0"/>
              <a:t>‹#›</a:t>
            </a:fld>
            <a:endParaRPr lang="en-GB"/>
          </a:p>
        </p:txBody>
      </p:sp>
    </p:spTree>
    <p:extLst>
      <p:ext uri="{BB962C8B-B14F-4D97-AF65-F5344CB8AC3E}">
        <p14:creationId xmlns:p14="http://schemas.microsoft.com/office/powerpoint/2010/main" val="39643025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45795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7" y="2183802"/>
            <a:ext cx="3809993" cy="823912"/>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514351" y="3132667"/>
            <a:ext cx="3983831"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600" y="2183802"/>
            <a:ext cx="3829050" cy="823912"/>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3132667"/>
            <a:ext cx="40005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88C544B-DCE9-9247-88DC-9C0B85BEF9C0}" type="datetime1">
              <a:rPr lang="en-GB" smtClean="0"/>
              <a:t>10/03/2020</a:t>
            </a:fld>
            <a:endParaRPr lang="en-GB"/>
          </a:p>
        </p:txBody>
      </p:sp>
      <p:sp>
        <p:nvSpPr>
          <p:cNvPr id="8" name="Footer Placeholder 7"/>
          <p:cNvSpPr>
            <a:spLocks noGrp="1"/>
          </p:cNvSpPr>
          <p:nvPr>
            <p:ph type="ftr" sz="quarter" idx="11"/>
          </p:nvPr>
        </p:nvSpPr>
        <p:spPr/>
        <p:txBody>
          <a:bodyPr/>
          <a:lstStyle/>
          <a:p>
            <a:r>
              <a:rPr lang="en-GB" smtClean="0"/>
              <a:t>8361</a:t>
            </a:r>
            <a:endParaRPr lang="en-GB"/>
          </a:p>
        </p:txBody>
      </p:sp>
      <p:sp>
        <p:nvSpPr>
          <p:cNvPr id="9" name="Slide Number Placeholder 8"/>
          <p:cNvSpPr>
            <a:spLocks noGrp="1"/>
          </p:cNvSpPr>
          <p:nvPr>
            <p:ph type="sldNum" sz="quarter" idx="12"/>
          </p:nvPr>
        </p:nvSpPr>
        <p:spPr/>
        <p:txBody>
          <a:bodyPr/>
          <a:lstStyle/>
          <a:p>
            <a:fld id="{6E03349D-6D2D-4C5B-8DF0-AF683B24D6AF}" type="slidenum">
              <a:rPr lang="en-GB" smtClean="0"/>
              <a:t>‹#›</a:t>
            </a:fld>
            <a:endParaRPr lang="en-GB"/>
          </a:p>
        </p:txBody>
      </p:sp>
    </p:spTree>
    <p:extLst>
      <p:ext uri="{BB962C8B-B14F-4D97-AF65-F5344CB8AC3E}">
        <p14:creationId xmlns:p14="http://schemas.microsoft.com/office/powerpoint/2010/main" val="40375692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3A11430-933B-214B-A486-3430EF6B4117}" type="datetime1">
              <a:rPr lang="en-GB" smtClean="0"/>
              <a:t>10/03/2020</a:t>
            </a:fld>
            <a:endParaRPr lang="en-GB"/>
          </a:p>
        </p:txBody>
      </p:sp>
      <p:sp>
        <p:nvSpPr>
          <p:cNvPr id="4" name="Footer Placeholder 3"/>
          <p:cNvSpPr>
            <a:spLocks noGrp="1"/>
          </p:cNvSpPr>
          <p:nvPr>
            <p:ph type="ftr" sz="quarter" idx="11"/>
          </p:nvPr>
        </p:nvSpPr>
        <p:spPr/>
        <p:txBody>
          <a:bodyPr/>
          <a:lstStyle/>
          <a:p>
            <a:r>
              <a:rPr lang="en-GB" smtClean="0"/>
              <a:t>8361</a:t>
            </a:r>
            <a:endParaRPr lang="en-GB"/>
          </a:p>
        </p:txBody>
      </p:sp>
      <p:sp>
        <p:nvSpPr>
          <p:cNvPr id="5" name="Slide Number Placeholder 4"/>
          <p:cNvSpPr>
            <a:spLocks noGrp="1"/>
          </p:cNvSpPr>
          <p:nvPr>
            <p:ph type="sldNum" sz="quarter" idx="12"/>
          </p:nvPr>
        </p:nvSpPr>
        <p:spPr/>
        <p:txBody>
          <a:bodyPr/>
          <a:lstStyle/>
          <a:p>
            <a:fld id="{6E03349D-6D2D-4C5B-8DF0-AF683B24D6AF}" type="slidenum">
              <a:rPr lang="en-GB" smtClean="0"/>
              <a:t>‹#›</a:t>
            </a:fld>
            <a:endParaRPr lang="en-GB"/>
          </a:p>
        </p:txBody>
      </p:sp>
    </p:spTree>
    <p:extLst>
      <p:ext uri="{BB962C8B-B14F-4D97-AF65-F5344CB8AC3E}">
        <p14:creationId xmlns:p14="http://schemas.microsoft.com/office/powerpoint/2010/main" val="25122838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1D198C-6380-9A48-89C5-DD545BA46597}" type="datetime1">
              <a:rPr lang="en-GB" smtClean="0"/>
              <a:t>10/03/2020</a:t>
            </a:fld>
            <a:endParaRPr lang="en-GB"/>
          </a:p>
        </p:txBody>
      </p:sp>
      <p:sp>
        <p:nvSpPr>
          <p:cNvPr id="3" name="Footer Placeholder 2"/>
          <p:cNvSpPr>
            <a:spLocks noGrp="1"/>
          </p:cNvSpPr>
          <p:nvPr>
            <p:ph type="ftr" sz="quarter" idx="11"/>
          </p:nvPr>
        </p:nvSpPr>
        <p:spPr/>
        <p:txBody>
          <a:bodyPr/>
          <a:lstStyle/>
          <a:p>
            <a:r>
              <a:rPr lang="en-GB" smtClean="0"/>
              <a:t>8361</a:t>
            </a:r>
            <a:endParaRPr lang="en-GB"/>
          </a:p>
        </p:txBody>
      </p:sp>
      <p:sp>
        <p:nvSpPr>
          <p:cNvPr id="4" name="Slide Number Placeholder 3"/>
          <p:cNvSpPr>
            <a:spLocks noGrp="1"/>
          </p:cNvSpPr>
          <p:nvPr>
            <p:ph type="sldNum" sz="quarter" idx="12"/>
          </p:nvPr>
        </p:nvSpPr>
        <p:spPr/>
        <p:txBody>
          <a:bodyPr/>
          <a:lstStyle/>
          <a:p>
            <a:fld id="{6E03349D-6D2D-4C5B-8DF0-AF683B24D6AF}" type="slidenum">
              <a:rPr lang="en-GB" smtClean="0"/>
              <a:t>‹#›</a:t>
            </a:fld>
            <a:endParaRPr lang="en-GB"/>
          </a:p>
        </p:txBody>
      </p:sp>
    </p:spTree>
    <p:extLst>
      <p:ext uri="{BB962C8B-B14F-4D97-AF65-F5344CB8AC3E}">
        <p14:creationId xmlns:p14="http://schemas.microsoft.com/office/powerpoint/2010/main" val="3706717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EC9491-394A-8049-80FA-AE3FB0BA9050}" type="datetimeFigureOut">
              <a:rPr lang="en-US" smtClean="0"/>
              <a:t>3/10/2020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1EBB65-D291-6F4D-9D7A-CA67E9A17D36}" type="slidenum">
              <a:rPr lang="en-US" smtClean="0"/>
              <a:t>‹#›</a:t>
            </a:fld>
            <a:endParaRPr lang="en-US"/>
          </a:p>
        </p:txBody>
      </p:sp>
    </p:spTree>
    <p:extLst>
      <p:ext uri="{BB962C8B-B14F-4D97-AF65-F5344CB8AC3E}">
        <p14:creationId xmlns:p14="http://schemas.microsoft.com/office/powerpoint/2010/main" val="37592594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3086100" cy="1600200"/>
          </a:xfrm>
        </p:spPr>
        <p:txBody>
          <a:bodyPr anchor="b"/>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3746686" y="746760"/>
            <a:ext cx="4882964"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3124200"/>
            <a:ext cx="3086100" cy="309448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E91756E7-F41E-AC4A-BE1C-4CA0EFA03360}" type="datetime1">
              <a:rPr lang="en-GB" smtClean="0"/>
              <a:t>10/03/2020</a:t>
            </a:fld>
            <a:endParaRPr lang="en-GB"/>
          </a:p>
        </p:txBody>
      </p:sp>
      <p:sp>
        <p:nvSpPr>
          <p:cNvPr id="6" name="Footer Placeholder 5"/>
          <p:cNvSpPr>
            <a:spLocks noGrp="1"/>
          </p:cNvSpPr>
          <p:nvPr>
            <p:ph type="ftr" sz="quarter" idx="11"/>
          </p:nvPr>
        </p:nvSpPr>
        <p:spPr/>
        <p:txBody>
          <a:bodyPr/>
          <a:lstStyle/>
          <a:p>
            <a:r>
              <a:rPr lang="en-GB" smtClean="0"/>
              <a:t>8361</a:t>
            </a:r>
            <a:endParaRPr lang="en-GB"/>
          </a:p>
        </p:txBody>
      </p:sp>
      <p:sp>
        <p:nvSpPr>
          <p:cNvPr id="7" name="Slide Number Placeholder 6"/>
          <p:cNvSpPr>
            <a:spLocks noGrp="1"/>
          </p:cNvSpPr>
          <p:nvPr>
            <p:ph type="sldNum" sz="quarter" idx="12"/>
          </p:nvPr>
        </p:nvSpPr>
        <p:spPr/>
        <p:txBody>
          <a:bodyPr/>
          <a:lstStyle/>
          <a:p>
            <a:fld id="{6E03349D-6D2D-4C5B-8DF0-AF683B24D6AF}" type="slidenum">
              <a:rPr lang="en-GB" smtClean="0"/>
              <a:t>‹#›</a:t>
            </a:fld>
            <a:endParaRPr lang="en-GB"/>
          </a:p>
        </p:txBody>
      </p:sp>
    </p:spTree>
    <p:extLst>
      <p:ext uri="{BB962C8B-B14F-4D97-AF65-F5344CB8AC3E}">
        <p14:creationId xmlns:p14="http://schemas.microsoft.com/office/powerpoint/2010/main" val="27846140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5154930" cy="1600200"/>
          </a:xfrm>
        </p:spPr>
        <p:txBody>
          <a:bodyPr anchor="b"/>
          <a:lstStyle>
            <a:lvl1pPr algn="l">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895928" y="751242"/>
            <a:ext cx="2733722" cy="5467443"/>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14350" y="3124200"/>
            <a:ext cx="5154930" cy="309448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E132489-8FFF-7F40-B7A7-0400CBA1583F}" type="datetime1">
              <a:rPr lang="en-GB" smtClean="0"/>
              <a:t>10/03/2020</a:t>
            </a:fld>
            <a:endParaRPr lang="en-GB"/>
          </a:p>
        </p:txBody>
      </p:sp>
      <p:sp>
        <p:nvSpPr>
          <p:cNvPr id="6" name="Footer Placeholder 5"/>
          <p:cNvSpPr>
            <a:spLocks noGrp="1"/>
          </p:cNvSpPr>
          <p:nvPr>
            <p:ph type="ftr" sz="quarter" idx="11"/>
          </p:nvPr>
        </p:nvSpPr>
        <p:spPr/>
        <p:txBody>
          <a:bodyPr/>
          <a:lstStyle/>
          <a:p>
            <a:r>
              <a:rPr lang="en-GB" smtClean="0"/>
              <a:t>8361</a:t>
            </a:r>
            <a:endParaRPr lang="en-GB"/>
          </a:p>
        </p:txBody>
      </p:sp>
      <p:sp>
        <p:nvSpPr>
          <p:cNvPr id="7" name="Slide Number Placeholder 6"/>
          <p:cNvSpPr>
            <a:spLocks noGrp="1"/>
          </p:cNvSpPr>
          <p:nvPr>
            <p:ph type="sldNum" sz="quarter" idx="12"/>
          </p:nvPr>
        </p:nvSpPr>
        <p:spPr/>
        <p:txBody>
          <a:bodyPr/>
          <a:lstStyle/>
          <a:p>
            <a:fld id="{6E03349D-6D2D-4C5B-8DF0-AF683B24D6AF}" type="slidenum">
              <a:rPr lang="en-GB" smtClean="0"/>
              <a:t>‹#›</a:t>
            </a:fld>
            <a:endParaRPr lang="en-GB"/>
          </a:p>
        </p:txBody>
      </p:sp>
    </p:spTree>
    <p:extLst>
      <p:ext uri="{BB962C8B-B14F-4D97-AF65-F5344CB8AC3E}">
        <p14:creationId xmlns:p14="http://schemas.microsoft.com/office/powerpoint/2010/main" val="13038804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33" y="4697361"/>
            <a:ext cx="8116526" cy="819355"/>
          </a:xfrm>
        </p:spPr>
        <p:txBody>
          <a:bodyPr anchor="b"/>
          <a:lstStyle>
            <a:lvl1pPr algn="l">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1295" y="941440"/>
            <a:ext cx="8116380" cy="347816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14350" y="5516716"/>
            <a:ext cx="8115300" cy="701969"/>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292E72CB-0366-F944-8FA7-DD7A09382415}" type="datetime1">
              <a:rPr lang="en-GB" smtClean="0"/>
              <a:t>10/03/2020</a:t>
            </a:fld>
            <a:endParaRPr lang="en-GB"/>
          </a:p>
        </p:txBody>
      </p:sp>
      <p:sp>
        <p:nvSpPr>
          <p:cNvPr id="6" name="Footer Placeholder 5"/>
          <p:cNvSpPr>
            <a:spLocks noGrp="1"/>
          </p:cNvSpPr>
          <p:nvPr>
            <p:ph type="ftr" sz="quarter" idx="11"/>
          </p:nvPr>
        </p:nvSpPr>
        <p:spPr/>
        <p:txBody>
          <a:bodyPr/>
          <a:lstStyle/>
          <a:p>
            <a:r>
              <a:rPr lang="en-GB" smtClean="0"/>
              <a:t>8361</a:t>
            </a:r>
            <a:endParaRPr lang="en-GB"/>
          </a:p>
        </p:txBody>
      </p:sp>
      <p:sp>
        <p:nvSpPr>
          <p:cNvPr id="7" name="Slide Number Placeholder 6"/>
          <p:cNvSpPr>
            <a:spLocks noGrp="1"/>
          </p:cNvSpPr>
          <p:nvPr>
            <p:ph type="sldNum" sz="quarter" idx="12"/>
          </p:nvPr>
        </p:nvSpPr>
        <p:spPr/>
        <p:txBody>
          <a:bodyPr/>
          <a:lstStyle/>
          <a:p>
            <a:fld id="{6E03349D-6D2D-4C5B-8DF0-AF683B24D6AF}" type="slidenum">
              <a:rPr lang="en-GB" smtClean="0"/>
              <a:t>‹#›</a:t>
            </a:fld>
            <a:endParaRPr lang="en-GB"/>
          </a:p>
        </p:txBody>
      </p:sp>
    </p:spTree>
    <p:extLst>
      <p:ext uri="{BB962C8B-B14F-4D97-AF65-F5344CB8AC3E}">
        <p14:creationId xmlns:p14="http://schemas.microsoft.com/office/powerpoint/2010/main" val="23630866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0" y="753533"/>
            <a:ext cx="8115300" cy="2802467"/>
          </a:xfrm>
        </p:spPr>
        <p:txBody>
          <a:bodyPr anchor="ctr"/>
          <a:lstStyle>
            <a:lvl1pPr algn="l">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768350" y="3649134"/>
            <a:ext cx="7597887" cy="999067"/>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860839" y="381001"/>
            <a:ext cx="2183130" cy="365125"/>
          </a:xfrm>
        </p:spPr>
        <p:txBody>
          <a:bodyPr/>
          <a:lstStyle>
            <a:lvl1pPr algn="r">
              <a:defRPr/>
            </a:lvl1pPr>
          </a:lstStyle>
          <a:p>
            <a:fld id="{BFCF48FF-0F20-594C-924F-31BB486DAE74}" type="datetime1">
              <a:rPr lang="en-GB" smtClean="0"/>
              <a:t>10/03/2020</a:t>
            </a:fld>
            <a:endParaRPr lang="en-GB"/>
          </a:p>
        </p:txBody>
      </p:sp>
      <p:sp>
        <p:nvSpPr>
          <p:cNvPr id="6" name="Footer Placeholder 5"/>
          <p:cNvSpPr>
            <a:spLocks noGrp="1"/>
          </p:cNvSpPr>
          <p:nvPr>
            <p:ph type="ftr" sz="quarter" idx="11"/>
          </p:nvPr>
        </p:nvSpPr>
        <p:spPr>
          <a:xfrm>
            <a:off x="514350" y="379942"/>
            <a:ext cx="5243619" cy="365125"/>
          </a:xfrm>
        </p:spPr>
        <p:txBody>
          <a:bodyPr/>
          <a:lstStyle/>
          <a:p>
            <a:r>
              <a:rPr lang="en-GB" smtClean="0"/>
              <a:t>8361</a:t>
            </a:r>
            <a:endParaRPr lang="en-GB"/>
          </a:p>
        </p:txBody>
      </p:sp>
      <p:sp>
        <p:nvSpPr>
          <p:cNvPr id="7" name="Slide Number Placeholder 6"/>
          <p:cNvSpPr>
            <a:spLocks noGrp="1"/>
          </p:cNvSpPr>
          <p:nvPr>
            <p:ph type="sldNum" sz="quarter" idx="12"/>
          </p:nvPr>
        </p:nvSpPr>
        <p:spPr>
          <a:xfrm>
            <a:off x="8146839" y="381001"/>
            <a:ext cx="482811" cy="365125"/>
          </a:xfrm>
        </p:spPr>
        <p:txBody>
          <a:bodyPr/>
          <a:lstStyle/>
          <a:p>
            <a:fld id="{6E03349D-6D2D-4C5B-8DF0-AF683B24D6AF}" type="slidenum">
              <a:rPr lang="en-GB" smtClean="0"/>
              <a:t>‹#›</a:t>
            </a:fld>
            <a:endParaRPr lang="en-GB"/>
          </a:p>
        </p:txBody>
      </p:sp>
    </p:spTree>
    <p:extLst>
      <p:ext uri="{BB962C8B-B14F-4D97-AF65-F5344CB8AC3E}">
        <p14:creationId xmlns:p14="http://schemas.microsoft.com/office/powerpoint/2010/main" val="23813375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51" y="753534"/>
            <a:ext cx="7613650" cy="2604495"/>
          </a:xfrm>
        </p:spPr>
        <p:txBody>
          <a:bodyPr anchor="ctr"/>
          <a:lstStyle>
            <a:lvl1pPr algn="l">
              <a:defRPr sz="2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365557"/>
            <a:ext cx="7194552" cy="444443"/>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4" name="Text Placeholder 3"/>
          <p:cNvSpPr>
            <a:spLocks noGrp="1"/>
          </p:cNvSpPr>
          <p:nvPr>
            <p:ph type="body" sz="half" idx="2"/>
          </p:nvPr>
        </p:nvSpPr>
        <p:spPr>
          <a:xfrm>
            <a:off x="768351" y="3959863"/>
            <a:ext cx="7613650" cy="679871"/>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860839" y="381001"/>
            <a:ext cx="2183130" cy="365125"/>
          </a:xfrm>
        </p:spPr>
        <p:txBody>
          <a:bodyPr/>
          <a:lstStyle>
            <a:lvl1pPr algn="r">
              <a:defRPr/>
            </a:lvl1pPr>
          </a:lstStyle>
          <a:p>
            <a:fld id="{D18285DA-939F-4A4D-8039-1DA51D6C533F}" type="datetime1">
              <a:rPr lang="en-GB" smtClean="0"/>
              <a:t>10/03/2020</a:t>
            </a:fld>
            <a:endParaRPr lang="en-GB"/>
          </a:p>
        </p:txBody>
      </p:sp>
      <p:sp>
        <p:nvSpPr>
          <p:cNvPr id="6" name="Footer Placeholder 5"/>
          <p:cNvSpPr>
            <a:spLocks noGrp="1"/>
          </p:cNvSpPr>
          <p:nvPr>
            <p:ph type="ftr" sz="quarter" idx="11"/>
          </p:nvPr>
        </p:nvSpPr>
        <p:spPr>
          <a:xfrm>
            <a:off x="514350" y="379942"/>
            <a:ext cx="5243619" cy="365125"/>
          </a:xfrm>
        </p:spPr>
        <p:txBody>
          <a:bodyPr/>
          <a:lstStyle/>
          <a:p>
            <a:r>
              <a:rPr lang="en-GB" smtClean="0"/>
              <a:t>8361</a:t>
            </a:r>
            <a:endParaRPr lang="en-GB"/>
          </a:p>
        </p:txBody>
      </p:sp>
      <p:sp>
        <p:nvSpPr>
          <p:cNvPr id="7" name="Slide Number Placeholder 6"/>
          <p:cNvSpPr>
            <a:spLocks noGrp="1"/>
          </p:cNvSpPr>
          <p:nvPr>
            <p:ph type="sldNum" sz="quarter" idx="12"/>
          </p:nvPr>
        </p:nvSpPr>
        <p:spPr>
          <a:xfrm>
            <a:off x="8146839" y="381001"/>
            <a:ext cx="482811" cy="365125"/>
          </a:xfrm>
        </p:spPr>
        <p:txBody>
          <a:bodyPr/>
          <a:lstStyle/>
          <a:p>
            <a:fld id="{6E03349D-6D2D-4C5B-8DF0-AF683B24D6AF}" type="slidenum">
              <a:rPr lang="en-GB" smtClean="0"/>
              <a:t>‹#›</a:t>
            </a:fld>
            <a:endParaRPr lang="en-GB"/>
          </a:p>
        </p:txBody>
      </p:sp>
      <p:sp>
        <p:nvSpPr>
          <p:cNvPr id="9" name="TextBox 8"/>
          <p:cNvSpPr txBox="1"/>
          <p:nvPr/>
        </p:nvSpPr>
        <p:spPr>
          <a:xfrm>
            <a:off x="357188" y="93345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8238173" y="270129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9667294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71" y="1124702"/>
            <a:ext cx="7609640" cy="2511835"/>
          </a:xfrm>
        </p:spPr>
        <p:txBody>
          <a:bodyPr anchor="b"/>
          <a:lstStyle>
            <a:lvl1pPr algn="l">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768350" y="3648316"/>
            <a:ext cx="7608491" cy="999885"/>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860839" y="378884"/>
            <a:ext cx="2183130" cy="365125"/>
          </a:xfrm>
        </p:spPr>
        <p:txBody>
          <a:bodyPr/>
          <a:lstStyle>
            <a:lvl1pPr algn="r">
              <a:defRPr/>
            </a:lvl1pPr>
          </a:lstStyle>
          <a:p>
            <a:fld id="{91F127E3-E0D9-BF44-8F84-2CB8F6E757D6}" type="datetime1">
              <a:rPr lang="en-GB" smtClean="0"/>
              <a:t>10/03/2020</a:t>
            </a:fld>
            <a:endParaRPr lang="en-GB"/>
          </a:p>
        </p:txBody>
      </p:sp>
      <p:sp>
        <p:nvSpPr>
          <p:cNvPr id="6" name="Footer Placeholder 5"/>
          <p:cNvSpPr>
            <a:spLocks noGrp="1"/>
          </p:cNvSpPr>
          <p:nvPr>
            <p:ph type="ftr" sz="quarter" idx="11"/>
          </p:nvPr>
        </p:nvSpPr>
        <p:spPr>
          <a:xfrm>
            <a:off x="514350" y="378884"/>
            <a:ext cx="5243619" cy="365125"/>
          </a:xfrm>
        </p:spPr>
        <p:txBody>
          <a:bodyPr/>
          <a:lstStyle/>
          <a:p>
            <a:r>
              <a:rPr lang="en-GB" smtClean="0"/>
              <a:t>8361</a:t>
            </a:r>
            <a:endParaRPr lang="en-GB"/>
          </a:p>
        </p:txBody>
      </p:sp>
      <p:sp>
        <p:nvSpPr>
          <p:cNvPr id="7" name="Slide Number Placeholder 6"/>
          <p:cNvSpPr>
            <a:spLocks noGrp="1"/>
          </p:cNvSpPr>
          <p:nvPr>
            <p:ph type="sldNum" sz="quarter" idx="12"/>
          </p:nvPr>
        </p:nvSpPr>
        <p:spPr>
          <a:xfrm>
            <a:off x="8146839" y="381001"/>
            <a:ext cx="482811" cy="365125"/>
          </a:xfrm>
        </p:spPr>
        <p:txBody>
          <a:bodyPr/>
          <a:lstStyle/>
          <a:p>
            <a:fld id="{6E03349D-6D2D-4C5B-8DF0-AF683B24D6AF}" type="slidenum">
              <a:rPr lang="en-GB" smtClean="0"/>
              <a:t>‹#›</a:t>
            </a:fld>
            <a:endParaRPr lang="en-GB"/>
          </a:p>
        </p:txBody>
      </p:sp>
    </p:spTree>
    <p:extLst>
      <p:ext uri="{BB962C8B-B14F-4D97-AF65-F5344CB8AC3E}">
        <p14:creationId xmlns:p14="http://schemas.microsoft.com/office/powerpoint/2010/main" val="29891824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45794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14350" y="2202080"/>
            <a:ext cx="2592324" cy="617320"/>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8" name="Text Placeholder 3"/>
          <p:cNvSpPr>
            <a:spLocks noGrp="1"/>
          </p:cNvSpPr>
          <p:nvPr>
            <p:ph type="body" sz="half" idx="15"/>
          </p:nvPr>
        </p:nvSpPr>
        <p:spPr>
          <a:xfrm>
            <a:off x="514349" y="2904565"/>
            <a:ext cx="2592324" cy="331413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9" name="Text Placeholder 4"/>
          <p:cNvSpPr>
            <a:spLocks noGrp="1"/>
          </p:cNvSpPr>
          <p:nvPr>
            <p:ph type="body" sz="quarter" idx="3"/>
          </p:nvPr>
        </p:nvSpPr>
        <p:spPr>
          <a:xfrm>
            <a:off x="3276600" y="2201333"/>
            <a:ext cx="2592324" cy="62653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10" name="Text Placeholder 3"/>
          <p:cNvSpPr>
            <a:spLocks noGrp="1"/>
          </p:cNvSpPr>
          <p:nvPr>
            <p:ph type="body" sz="half" idx="16"/>
          </p:nvPr>
        </p:nvSpPr>
        <p:spPr>
          <a:xfrm>
            <a:off x="3275144" y="2904067"/>
            <a:ext cx="2592324" cy="331461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11" name="Text Placeholder 4"/>
          <p:cNvSpPr>
            <a:spLocks noGrp="1"/>
          </p:cNvSpPr>
          <p:nvPr>
            <p:ph type="body" sz="quarter" idx="13"/>
          </p:nvPr>
        </p:nvSpPr>
        <p:spPr>
          <a:xfrm>
            <a:off x="6038850" y="2192866"/>
            <a:ext cx="2592324" cy="62653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12" name="Text Placeholder 3"/>
          <p:cNvSpPr>
            <a:spLocks noGrp="1"/>
          </p:cNvSpPr>
          <p:nvPr>
            <p:ph type="body" sz="half" idx="17"/>
          </p:nvPr>
        </p:nvSpPr>
        <p:spPr>
          <a:xfrm>
            <a:off x="6038851" y="2904565"/>
            <a:ext cx="2592324" cy="331413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3" name="Date Placeholder 2"/>
          <p:cNvSpPr>
            <a:spLocks noGrp="1"/>
          </p:cNvSpPr>
          <p:nvPr>
            <p:ph type="dt" sz="half" idx="10"/>
          </p:nvPr>
        </p:nvSpPr>
        <p:spPr/>
        <p:txBody>
          <a:bodyPr/>
          <a:lstStyle/>
          <a:p>
            <a:fld id="{1E07738B-C698-9E49-B72F-31BD16812E37}" type="datetime1">
              <a:rPr lang="en-GB" smtClean="0"/>
              <a:t>10/03/2020</a:t>
            </a:fld>
            <a:endParaRPr lang="en-GB"/>
          </a:p>
        </p:txBody>
      </p:sp>
      <p:sp>
        <p:nvSpPr>
          <p:cNvPr id="4" name="Footer Placeholder 3"/>
          <p:cNvSpPr>
            <a:spLocks noGrp="1"/>
          </p:cNvSpPr>
          <p:nvPr>
            <p:ph type="ftr" sz="quarter" idx="11"/>
          </p:nvPr>
        </p:nvSpPr>
        <p:spPr/>
        <p:txBody>
          <a:bodyPr/>
          <a:lstStyle/>
          <a:p>
            <a:r>
              <a:rPr lang="en-GB" smtClean="0"/>
              <a:t>8361</a:t>
            </a:r>
            <a:endParaRPr lang="en-GB"/>
          </a:p>
        </p:txBody>
      </p:sp>
      <p:sp>
        <p:nvSpPr>
          <p:cNvPr id="5" name="Slide Number Placeholder 4"/>
          <p:cNvSpPr>
            <a:spLocks noGrp="1"/>
          </p:cNvSpPr>
          <p:nvPr>
            <p:ph type="sldNum" sz="quarter" idx="12"/>
          </p:nvPr>
        </p:nvSpPr>
        <p:spPr/>
        <p:txBody>
          <a:bodyPr/>
          <a:lstStyle/>
          <a:p>
            <a:fld id="{6E03349D-6D2D-4C5B-8DF0-AF683B24D6AF}" type="slidenum">
              <a:rPr lang="en-GB" smtClean="0"/>
              <a:t>‹#›</a:t>
            </a:fld>
            <a:endParaRPr lang="en-GB"/>
          </a:p>
        </p:txBody>
      </p:sp>
    </p:spTree>
    <p:extLst>
      <p:ext uri="{BB962C8B-B14F-4D97-AF65-F5344CB8AC3E}">
        <p14:creationId xmlns:p14="http://schemas.microsoft.com/office/powerpoint/2010/main" val="23931141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1" y="762000"/>
            <a:ext cx="645794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16463" y="4191001"/>
            <a:ext cx="2588687" cy="682765"/>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0" name="Picture Placeholder 2"/>
          <p:cNvSpPr>
            <a:spLocks noGrp="1" noChangeAspect="1"/>
          </p:cNvSpPr>
          <p:nvPr>
            <p:ph type="pic" idx="15"/>
          </p:nvPr>
        </p:nvSpPr>
        <p:spPr>
          <a:xfrm>
            <a:off x="516463" y="2362200"/>
            <a:ext cx="258868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1" name="Text Placeholder 3"/>
          <p:cNvSpPr>
            <a:spLocks noGrp="1"/>
          </p:cNvSpPr>
          <p:nvPr>
            <p:ph type="body" sz="half" idx="18"/>
          </p:nvPr>
        </p:nvSpPr>
        <p:spPr>
          <a:xfrm>
            <a:off x="516463" y="4873765"/>
            <a:ext cx="2588687" cy="134492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22" name="Text Placeholder 4"/>
          <p:cNvSpPr>
            <a:spLocks noGrp="1"/>
          </p:cNvSpPr>
          <p:nvPr>
            <p:ph type="body" sz="quarter" idx="3"/>
          </p:nvPr>
        </p:nvSpPr>
        <p:spPr>
          <a:xfrm>
            <a:off x="3280698" y="4191001"/>
            <a:ext cx="2586701" cy="682765"/>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3" name="Picture Placeholder 2"/>
          <p:cNvSpPr>
            <a:spLocks noGrp="1" noChangeAspect="1"/>
          </p:cNvSpPr>
          <p:nvPr>
            <p:ph type="pic" idx="21"/>
          </p:nvPr>
        </p:nvSpPr>
        <p:spPr>
          <a:xfrm>
            <a:off x="3280697" y="2362200"/>
            <a:ext cx="258670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19"/>
          </p:nvPr>
        </p:nvSpPr>
        <p:spPr>
          <a:xfrm>
            <a:off x="3280699" y="4873764"/>
            <a:ext cx="2586701" cy="134492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25" name="Text Placeholder 4"/>
          <p:cNvSpPr>
            <a:spLocks noGrp="1"/>
          </p:cNvSpPr>
          <p:nvPr>
            <p:ph type="body" sz="quarter" idx="13"/>
          </p:nvPr>
        </p:nvSpPr>
        <p:spPr>
          <a:xfrm>
            <a:off x="6037299" y="4191001"/>
            <a:ext cx="2592352" cy="682765"/>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6" name="Picture Placeholder 2"/>
          <p:cNvSpPr>
            <a:spLocks noGrp="1" noChangeAspect="1"/>
          </p:cNvSpPr>
          <p:nvPr>
            <p:ph type="pic" idx="22"/>
          </p:nvPr>
        </p:nvSpPr>
        <p:spPr>
          <a:xfrm>
            <a:off x="6037391" y="2362200"/>
            <a:ext cx="258590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7" name="Text Placeholder 3"/>
          <p:cNvSpPr>
            <a:spLocks noGrp="1"/>
          </p:cNvSpPr>
          <p:nvPr>
            <p:ph type="body" sz="half" idx="20"/>
          </p:nvPr>
        </p:nvSpPr>
        <p:spPr>
          <a:xfrm>
            <a:off x="6037299" y="4873762"/>
            <a:ext cx="2589334" cy="134492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3" name="Date Placeholder 2"/>
          <p:cNvSpPr>
            <a:spLocks noGrp="1"/>
          </p:cNvSpPr>
          <p:nvPr>
            <p:ph type="dt" sz="half" idx="10"/>
          </p:nvPr>
        </p:nvSpPr>
        <p:spPr/>
        <p:txBody>
          <a:bodyPr/>
          <a:lstStyle/>
          <a:p>
            <a:fld id="{5F4E6555-4C58-0D4F-AE45-2CCD7966E74E}" type="datetime1">
              <a:rPr lang="en-GB" smtClean="0"/>
              <a:t>10/03/2020</a:t>
            </a:fld>
            <a:endParaRPr lang="en-GB"/>
          </a:p>
        </p:txBody>
      </p:sp>
      <p:sp>
        <p:nvSpPr>
          <p:cNvPr id="4" name="Footer Placeholder 3"/>
          <p:cNvSpPr>
            <a:spLocks noGrp="1"/>
          </p:cNvSpPr>
          <p:nvPr>
            <p:ph type="ftr" sz="quarter" idx="11"/>
          </p:nvPr>
        </p:nvSpPr>
        <p:spPr/>
        <p:txBody>
          <a:bodyPr/>
          <a:lstStyle/>
          <a:p>
            <a:r>
              <a:rPr lang="en-GB" smtClean="0"/>
              <a:t>8361</a:t>
            </a:r>
            <a:endParaRPr lang="en-GB"/>
          </a:p>
        </p:txBody>
      </p:sp>
      <p:sp>
        <p:nvSpPr>
          <p:cNvPr id="5" name="Slide Number Placeholder 4"/>
          <p:cNvSpPr>
            <a:spLocks noGrp="1"/>
          </p:cNvSpPr>
          <p:nvPr>
            <p:ph type="sldNum" sz="quarter" idx="12"/>
          </p:nvPr>
        </p:nvSpPr>
        <p:spPr/>
        <p:txBody>
          <a:bodyPr/>
          <a:lstStyle/>
          <a:p>
            <a:fld id="{6E03349D-6D2D-4C5B-8DF0-AF683B24D6AF}" type="slidenum">
              <a:rPr lang="en-GB" smtClean="0"/>
              <a:t>‹#›</a:t>
            </a:fld>
            <a:endParaRPr lang="en-GB"/>
          </a:p>
        </p:txBody>
      </p:sp>
    </p:spTree>
    <p:extLst>
      <p:ext uri="{BB962C8B-B14F-4D97-AF65-F5344CB8AC3E}">
        <p14:creationId xmlns:p14="http://schemas.microsoft.com/office/powerpoint/2010/main" val="35432362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2194560"/>
            <a:ext cx="81153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05278B-DC4B-AF4A-9C3C-A6F85D22151D}"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8361</a:t>
            </a:r>
            <a:endParaRPr lang="en-GB"/>
          </a:p>
        </p:txBody>
      </p:sp>
      <p:sp>
        <p:nvSpPr>
          <p:cNvPr id="6" name="Slide Number Placeholder 5"/>
          <p:cNvSpPr>
            <a:spLocks noGrp="1"/>
          </p:cNvSpPr>
          <p:nvPr>
            <p:ph type="sldNum" sz="quarter" idx="12"/>
          </p:nvPr>
        </p:nvSpPr>
        <p:spPr/>
        <p:txBody>
          <a:bodyPr/>
          <a:lstStyle/>
          <a:p>
            <a:fld id="{6E03349D-6D2D-4C5B-8DF0-AF683B24D6AF}" type="slidenum">
              <a:rPr lang="en-GB" smtClean="0"/>
              <a:t>‹#›</a:t>
            </a:fld>
            <a:endParaRPr lang="en-GB"/>
          </a:p>
        </p:txBody>
      </p:sp>
    </p:spTree>
    <p:extLst>
      <p:ext uri="{BB962C8B-B14F-4D97-AF65-F5344CB8AC3E}">
        <p14:creationId xmlns:p14="http://schemas.microsoft.com/office/powerpoint/2010/main" val="4987015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Vertical Title 1"/>
          <p:cNvSpPr>
            <a:spLocks noGrp="1"/>
          </p:cNvSpPr>
          <p:nvPr>
            <p:ph type="title" orient="vert"/>
          </p:nvPr>
        </p:nvSpPr>
        <p:spPr>
          <a:xfrm>
            <a:off x="7086600" y="745067"/>
            <a:ext cx="154305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8350" y="745068"/>
            <a:ext cx="615315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860839" y="379942"/>
            <a:ext cx="2183130" cy="365125"/>
          </a:xfrm>
        </p:spPr>
        <p:txBody>
          <a:bodyPr/>
          <a:lstStyle>
            <a:lvl1pPr algn="r">
              <a:defRPr/>
            </a:lvl1pPr>
          </a:lstStyle>
          <a:p>
            <a:fld id="{299D9111-A8F1-A749-8A3A-C5494915DB7D}" type="datetime1">
              <a:rPr lang="en-GB" smtClean="0"/>
              <a:t>10/03/2020</a:t>
            </a:fld>
            <a:endParaRPr lang="en-GB"/>
          </a:p>
        </p:txBody>
      </p:sp>
      <p:sp>
        <p:nvSpPr>
          <p:cNvPr id="5" name="Footer Placeholder 4"/>
          <p:cNvSpPr>
            <a:spLocks noGrp="1"/>
          </p:cNvSpPr>
          <p:nvPr>
            <p:ph type="ftr" sz="quarter" idx="11"/>
          </p:nvPr>
        </p:nvSpPr>
        <p:spPr>
          <a:xfrm>
            <a:off x="514350" y="381001"/>
            <a:ext cx="5243619" cy="365125"/>
          </a:xfrm>
        </p:spPr>
        <p:txBody>
          <a:bodyPr/>
          <a:lstStyle/>
          <a:p>
            <a:r>
              <a:rPr lang="en-GB" smtClean="0"/>
              <a:t>8361</a:t>
            </a:r>
            <a:endParaRPr lang="en-GB"/>
          </a:p>
        </p:txBody>
      </p:sp>
      <p:sp>
        <p:nvSpPr>
          <p:cNvPr id="6" name="Slide Number Placeholder 5"/>
          <p:cNvSpPr>
            <a:spLocks noGrp="1"/>
          </p:cNvSpPr>
          <p:nvPr>
            <p:ph type="sldNum" sz="quarter" idx="12"/>
          </p:nvPr>
        </p:nvSpPr>
        <p:spPr>
          <a:xfrm>
            <a:off x="8146839" y="381001"/>
            <a:ext cx="482811" cy="365125"/>
          </a:xfrm>
        </p:spPr>
        <p:txBody>
          <a:bodyPr/>
          <a:lstStyle/>
          <a:p>
            <a:fld id="{6E03349D-6D2D-4C5B-8DF0-AF683B24D6AF}" type="slidenum">
              <a:rPr lang="en-GB" smtClean="0"/>
              <a:t>‹#›</a:t>
            </a:fld>
            <a:endParaRPr lang="en-GB"/>
          </a:p>
        </p:txBody>
      </p:sp>
    </p:spTree>
    <p:extLst>
      <p:ext uri="{BB962C8B-B14F-4D97-AF65-F5344CB8AC3E}">
        <p14:creationId xmlns:p14="http://schemas.microsoft.com/office/powerpoint/2010/main" val="2444543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3EC9491-394A-8049-80FA-AE3FB0BA9050}"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EBB65-D291-6F4D-9D7A-CA67E9A17D36}" type="slidenum">
              <a:rPr lang="en-US" smtClean="0"/>
              <a:t>‹#›</a:t>
            </a:fld>
            <a:endParaRPr lang="en-US"/>
          </a:p>
        </p:txBody>
      </p:sp>
    </p:spTree>
    <p:extLst>
      <p:ext uri="{BB962C8B-B14F-4D97-AF65-F5344CB8AC3E}">
        <p14:creationId xmlns:p14="http://schemas.microsoft.com/office/powerpoint/2010/main" val="26359592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2ED2A1A-B374-C441-8507-1D297C05EE6F}"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Samaad Hussain 8292</a:t>
            </a:r>
            <a:endParaRPr lang="en-GB"/>
          </a:p>
        </p:txBody>
      </p:sp>
      <p:sp>
        <p:nvSpPr>
          <p:cNvPr id="6" name="Slide Number Placeholder 5"/>
          <p:cNvSpPr>
            <a:spLocks noGrp="1"/>
          </p:cNvSpPr>
          <p:nvPr>
            <p:ph type="sldNum" sz="quarter" idx="12"/>
          </p:nvPr>
        </p:nvSpPr>
        <p:spPr/>
        <p:txBody>
          <a:bodyPr/>
          <a:lstStyle/>
          <a:p>
            <a:fld id="{F9544B1E-7732-4C55-B91A-95DCA3F0D3C1}" type="slidenum">
              <a:rPr lang="en-GB" smtClean="0"/>
              <a:t>‹#›</a:t>
            </a:fld>
            <a:endParaRPr lang="en-GB"/>
          </a:p>
        </p:txBody>
      </p:sp>
    </p:spTree>
    <p:extLst>
      <p:ext uri="{BB962C8B-B14F-4D97-AF65-F5344CB8AC3E}">
        <p14:creationId xmlns:p14="http://schemas.microsoft.com/office/powerpoint/2010/main" val="32668215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87BE15-1A78-F445-8089-F15105904002}"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Samaad Hussain 8292</a:t>
            </a:r>
            <a:endParaRPr lang="en-GB"/>
          </a:p>
        </p:txBody>
      </p:sp>
      <p:sp>
        <p:nvSpPr>
          <p:cNvPr id="6" name="Slide Number Placeholder 5"/>
          <p:cNvSpPr>
            <a:spLocks noGrp="1"/>
          </p:cNvSpPr>
          <p:nvPr>
            <p:ph type="sldNum" sz="quarter" idx="12"/>
          </p:nvPr>
        </p:nvSpPr>
        <p:spPr/>
        <p:txBody>
          <a:bodyPr/>
          <a:lstStyle/>
          <a:p>
            <a:fld id="{F9544B1E-7732-4C55-B91A-95DCA3F0D3C1}" type="slidenum">
              <a:rPr lang="en-GB" smtClean="0"/>
              <a:t>‹#›</a:t>
            </a:fld>
            <a:endParaRPr lang="en-GB"/>
          </a:p>
        </p:txBody>
      </p:sp>
    </p:spTree>
    <p:extLst>
      <p:ext uri="{BB962C8B-B14F-4D97-AF65-F5344CB8AC3E}">
        <p14:creationId xmlns:p14="http://schemas.microsoft.com/office/powerpoint/2010/main" val="3908685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1CF0641-9D63-AC40-8407-A46771DBB9D7}"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Samaad Hussain 8292</a:t>
            </a:r>
            <a:endParaRPr lang="en-GB"/>
          </a:p>
        </p:txBody>
      </p:sp>
      <p:sp>
        <p:nvSpPr>
          <p:cNvPr id="6" name="Slide Number Placeholder 5"/>
          <p:cNvSpPr>
            <a:spLocks noGrp="1"/>
          </p:cNvSpPr>
          <p:nvPr>
            <p:ph type="sldNum" sz="quarter" idx="12"/>
          </p:nvPr>
        </p:nvSpPr>
        <p:spPr/>
        <p:txBody>
          <a:bodyPr/>
          <a:lstStyle/>
          <a:p>
            <a:fld id="{F9544B1E-7732-4C55-B91A-95DCA3F0D3C1}" type="slidenum">
              <a:rPr lang="en-GB" smtClean="0"/>
              <a:t>‹#›</a:t>
            </a:fld>
            <a:endParaRPr lang="en-GB"/>
          </a:p>
        </p:txBody>
      </p:sp>
    </p:spTree>
    <p:extLst>
      <p:ext uri="{BB962C8B-B14F-4D97-AF65-F5344CB8AC3E}">
        <p14:creationId xmlns:p14="http://schemas.microsoft.com/office/powerpoint/2010/main" val="21469783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14C5F1D-44B8-B245-9514-CBD2250D2C91}" type="datetime1">
              <a:rPr lang="en-GB" smtClean="0"/>
              <a:t>10/03/2020</a:t>
            </a:fld>
            <a:endParaRPr lang="en-GB"/>
          </a:p>
        </p:txBody>
      </p:sp>
      <p:sp>
        <p:nvSpPr>
          <p:cNvPr id="6" name="Footer Placeholder 5"/>
          <p:cNvSpPr>
            <a:spLocks noGrp="1"/>
          </p:cNvSpPr>
          <p:nvPr>
            <p:ph type="ftr" sz="quarter" idx="11"/>
          </p:nvPr>
        </p:nvSpPr>
        <p:spPr/>
        <p:txBody>
          <a:bodyPr/>
          <a:lstStyle/>
          <a:p>
            <a:r>
              <a:rPr lang="en-GB" smtClean="0"/>
              <a:t>Samaad Hussain 8292</a:t>
            </a:r>
            <a:endParaRPr lang="en-GB"/>
          </a:p>
        </p:txBody>
      </p:sp>
      <p:sp>
        <p:nvSpPr>
          <p:cNvPr id="7" name="Slide Number Placeholder 6"/>
          <p:cNvSpPr>
            <a:spLocks noGrp="1"/>
          </p:cNvSpPr>
          <p:nvPr>
            <p:ph type="sldNum" sz="quarter" idx="12"/>
          </p:nvPr>
        </p:nvSpPr>
        <p:spPr/>
        <p:txBody>
          <a:bodyPr/>
          <a:lstStyle/>
          <a:p>
            <a:fld id="{F9544B1E-7732-4C55-B91A-95DCA3F0D3C1}" type="slidenum">
              <a:rPr lang="en-GB" smtClean="0"/>
              <a:t>‹#›</a:t>
            </a:fld>
            <a:endParaRPr lang="en-GB"/>
          </a:p>
        </p:txBody>
      </p:sp>
    </p:spTree>
    <p:extLst>
      <p:ext uri="{BB962C8B-B14F-4D97-AF65-F5344CB8AC3E}">
        <p14:creationId xmlns:p14="http://schemas.microsoft.com/office/powerpoint/2010/main" val="9277602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8C499A2-ABE6-B943-9BBD-0C71FB549E38}" type="datetime1">
              <a:rPr lang="en-GB" smtClean="0"/>
              <a:t>10/03/2020</a:t>
            </a:fld>
            <a:endParaRPr lang="en-GB"/>
          </a:p>
        </p:txBody>
      </p:sp>
      <p:sp>
        <p:nvSpPr>
          <p:cNvPr id="8" name="Footer Placeholder 7"/>
          <p:cNvSpPr>
            <a:spLocks noGrp="1"/>
          </p:cNvSpPr>
          <p:nvPr>
            <p:ph type="ftr" sz="quarter" idx="11"/>
          </p:nvPr>
        </p:nvSpPr>
        <p:spPr/>
        <p:txBody>
          <a:bodyPr/>
          <a:lstStyle/>
          <a:p>
            <a:r>
              <a:rPr lang="en-GB" smtClean="0"/>
              <a:t>Samaad Hussain 8292</a:t>
            </a:r>
            <a:endParaRPr lang="en-GB"/>
          </a:p>
        </p:txBody>
      </p:sp>
      <p:sp>
        <p:nvSpPr>
          <p:cNvPr id="9" name="Slide Number Placeholder 8"/>
          <p:cNvSpPr>
            <a:spLocks noGrp="1"/>
          </p:cNvSpPr>
          <p:nvPr>
            <p:ph type="sldNum" sz="quarter" idx="12"/>
          </p:nvPr>
        </p:nvSpPr>
        <p:spPr/>
        <p:txBody>
          <a:bodyPr/>
          <a:lstStyle/>
          <a:p>
            <a:fld id="{F9544B1E-7732-4C55-B91A-95DCA3F0D3C1}" type="slidenum">
              <a:rPr lang="en-GB" smtClean="0"/>
              <a:t>‹#›</a:t>
            </a:fld>
            <a:endParaRPr lang="en-GB"/>
          </a:p>
        </p:txBody>
      </p:sp>
    </p:spTree>
    <p:extLst>
      <p:ext uri="{BB962C8B-B14F-4D97-AF65-F5344CB8AC3E}">
        <p14:creationId xmlns:p14="http://schemas.microsoft.com/office/powerpoint/2010/main" val="200728387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E697292-9A18-0B48-A042-531359D98131}" type="datetime1">
              <a:rPr lang="en-GB" smtClean="0"/>
              <a:t>10/03/2020</a:t>
            </a:fld>
            <a:endParaRPr lang="en-GB"/>
          </a:p>
        </p:txBody>
      </p:sp>
      <p:sp>
        <p:nvSpPr>
          <p:cNvPr id="4" name="Footer Placeholder 3"/>
          <p:cNvSpPr>
            <a:spLocks noGrp="1"/>
          </p:cNvSpPr>
          <p:nvPr>
            <p:ph type="ftr" sz="quarter" idx="11"/>
          </p:nvPr>
        </p:nvSpPr>
        <p:spPr/>
        <p:txBody>
          <a:bodyPr/>
          <a:lstStyle/>
          <a:p>
            <a:r>
              <a:rPr lang="en-GB" smtClean="0"/>
              <a:t>Samaad Hussain 8292</a:t>
            </a:r>
            <a:endParaRPr lang="en-GB"/>
          </a:p>
        </p:txBody>
      </p:sp>
      <p:sp>
        <p:nvSpPr>
          <p:cNvPr id="5" name="Slide Number Placeholder 4"/>
          <p:cNvSpPr>
            <a:spLocks noGrp="1"/>
          </p:cNvSpPr>
          <p:nvPr>
            <p:ph type="sldNum" sz="quarter" idx="12"/>
          </p:nvPr>
        </p:nvSpPr>
        <p:spPr/>
        <p:txBody>
          <a:bodyPr/>
          <a:lstStyle/>
          <a:p>
            <a:fld id="{F9544B1E-7732-4C55-B91A-95DCA3F0D3C1}" type="slidenum">
              <a:rPr lang="en-GB" smtClean="0"/>
              <a:t>‹#›</a:t>
            </a:fld>
            <a:endParaRPr lang="en-GB"/>
          </a:p>
        </p:txBody>
      </p:sp>
    </p:spTree>
    <p:extLst>
      <p:ext uri="{BB962C8B-B14F-4D97-AF65-F5344CB8AC3E}">
        <p14:creationId xmlns:p14="http://schemas.microsoft.com/office/powerpoint/2010/main" val="24698852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AB0FFF-294F-254C-B22F-3A255A04BF14}" type="datetime1">
              <a:rPr lang="en-GB" smtClean="0"/>
              <a:t>10/03/2020</a:t>
            </a:fld>
            <a:endParaRPr lang="en-GB"/>
          </a:p>
        </p:txBody>
      </p:sp>
      <p:sp>
        <p:nvSpPr>
          <p:cNvPr id="3" name="Footer Placeholder 2"/>
          <p:cNvSpPr>
            <a:spLocks noGrp="1"/>
          </p:cNvSpPr>
          <p:nvPr>
            <p:ph type="ftr" sz="quarter" idx="11"/>
          </p:nvPr>
        </p:nvSpPr>
        <p:spPr/>
        <p:txBody>
          <a:bodyPr/>
          <a:lstStyle/>
          <a:p>
            <a:r>
              <a:rPr lang="en-GB" smtClean="0"/>
              <a:t>Samaad Hussain 8292</a:t>
            </a:r>
            <a:endParaRPr lang="en-GB"/>
          </a:p>
        </p:txBody>
      </p:sp>
      <p:sp>
        <p:nvSpPr>
          <p:cNvPr id="4" name="Slide Number Placeholder 3"/>
          <p:cNvSpPr>
            <a:spLocks noGrp="1"/>
          </p:cNvSpPr>
          <p:nvPr>
            <p:ph type="sldNum" sz="quarter" idx="12"/>
          </p:nvPr>
        </p:nvSpPr>
        <p:spPr/>
        <p:txBody>
          <a:bodyPr/>
          <a:lstStyle/>
          <a:p>
            <a:fld id="{F9544B1E-7732-4C55-B91A-95DCA3F0D3C1}" type="slidenum">
              <a:rPr lang="en-GB" smtClean="0"/>
              <a:t>‹#›</a:t>
            </a:fld>
            <a:endParaRPr lang="en-GB"/>
          </a:p>
        </p:txBody>
      </p:sp>
    </p:spTree>
    <p:extLst>
      <p:ext uri="{BB962C8B-B14F-4D97-AF65-F5344CB8AC3E}">
        <p14:creationId xmlns:p14="http://schemas.microsoft.com/office/powerpoint/2010/main" val="91458312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6963AA7A-33FC-7B45-BB3A-B1BE642C9FA1}" type="datetime1">
              <a:rPr lang="en-GB" smtClean="0"/>
              <a:t>10/03/2020</a:t>
            </a:fld>
            <a:endParaRPr lang="en-GB"/>
          </a:p>
        </p:txBody>
      </p:sp>
      <p:sp>
        <p:nvSpPr>
          <p:cNvPr id="6" name="Footer Placeholder 5"/>
          <p:cNvSpPr>
            <a:spLocks noGrp="1"/>
          </p:cNvSpPr>
          <p:nvPr>
            <p:ph type="ftr" sz="quarter" idx="11"/>
          </p:nvPr>
        </p:nvSpPr>
        <p:spPr/>
        <p:txBody>
          <a:bodyPr/>
          <a:lstStyle/>
          <a:p>
            <a:r>
              <a:rPr lang="en-GB" smtClean="0"/>
              <a:t>Samaad Hussain 8292</a:t>
            </a:r>
            <a:endParaRPr lang="en-GB"/>
          </a:p>
        </p:txBody>
      </p:sp>
      <p:sp>
        <p:nvSpPr>
          <p:cNvPr id="7" name="Slide Number Placeholder 6"/>
          <p:cNvSpPr>
            <a:spLocks noGrp="1"/>
          </p:cNvSpPr>
          <p:nvPr>
            <p:ph type="sldNum" sz="quarter" idx="12"/>
          </p:nvPr>
        </p:nvSpPr>
        <p:spPr/>
        <p:txBody>
          <a:bodyPr/>
          <a:lstStyle/>
          <a:p>
            <a:fld id="{F9544B1E-7732-4C55-B91A-95DCA3F0D3C1}" type="slidenum">
              <a:rPr lang="en-GB" smtClean="0"/>
              <a:t>‹#›</a:t>
            </a:fld>
            <a:endParaRPr lang="en-GB"/>
          </a:p>
        </p:txBody>
      </p:sp>
    </p:spTree>
    <p:extLst>
      <p:ext uri="{BB962C8B-B14F-4D97-AF65-F5344CB8AC3E}">
        <p14:creationId xmlns:p14="http://schemas.microsoft.com/office/powerpoint/2010/main" val="31079562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B00E240A-3840-994B-B6C2-2241A9614913}" type="datetime1">
              <a:rPr lang="en-GB" smtClean="0"/>
              <a:t>10/03/2020</a:t>
            </a:fld>
            <a:endParaRPr lang="en-GB"/>
          </a:p>
        </p:txBody>
      </p:sp>
      <p:sp>
        <p:nvSpPr>
          <p:cNvPr id="6" name="Footer Placeholder 5"/>
          <p:cNvSpPr>
            <a:spLocks noGrp="1"/>
          </p:cNvSpPr>
          <p:nvPr>
            <p:ph type="ftr" sz="quarter" idx="11"/>
          </p:nvPr>
        </p:nvSpPr>
        <p:spPr/>
        <p:txBody>
          <a:bodyPr/>
          <a:lstStyle/>
          <a:p>
            <a:r>
              <a:rPr lang="en-GB" smtClean="0"/>
              <a:t>Samaad Hussain 8292</a:t>
            </a:r>
            <a:endParaRPr lang="en-GB"/>
          </a:p>
        </p:txBody>
      </p:sp>
      <p:sp>
        <p:nvSpPr>
          <p:cNvPr id="7" name="Slide Number Placeholder 6"/>
          <p:cNvSpPr>
            <a:spLocks noGrp="1"/>
          </p:cNvSpPr>
          <p:nvPr>
            <p:ph type="sldNum" sz="quarter" idx="12"/>
          </p:nvPr>
        </p:nvSpPr>
        <p:spPr/>
        <p:txBody>
          <a:bodyPr/>
          <a:lstStyle/>
          <a:p>
            <a:fld id="{F9544B1E-7732-4C55-B91A-95DCA3F0D3C1}" type="slidenum">
              <a:rPr lang="en-GB" smtClean="0"/>
              <a:t>‹#›</a:t>
            </a:fld>
            <a:endParaRPr lang="en-GB"/>
          </a:p>
        </p:txBody>
      </p:sp>
    </p:spTree>
    <p:extLst>
      <p:ext uri="{BB962C8B-B14F-4D97-AF65-F5344CB8AC3E}">
        <p14:creationId xmlns:p14="http://schemas.microsoft.com/office/powerpoint/2010/main" val="407864343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2BB330-004C-8548-9B7C-81BD61E316EB}"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Samaad Hussain 8292</a:t>
            </a:r>
            <a:endParaRPr lang="en-GB"/>
          </a:p>
        </p:txBody>
      </p:sp>
      <p:sp>
        <p:nvSpPr>
          <p:cNvPr id="6" name="Slide Number Placeholder 5"/>
          <p:cNvSpPr>
            <a:spLocks noGrp="1"/>
          </p:cNvSpPr>
          <p:nvPr>
            <p:ph type="sldNum" sz="quarter" idx="12"/>
          </p:nvPr>
        </p:nvSpPr>
        <p:spPr/>
        <p:txBody>
          <a:bodyPr/>
          <a:lstStyle/>
          <a:p>
            <a:fld id="{F9544B1E-7732-4C55-B91A-95DCA3F0D3C1}" type="slidenum">
              <a:rPr lang="en-GB" smtClean="0"/>
              <a:t>‹#›</a:t>
            </a:fld>
            <a:endParaRPr lang="en-GB"/>
          </a:p>
        </p:txBody>
      </p:sp>
    </p:spTree>
    <p:extLst>
      <p:ext uri="{BB962C8B-B14F-4D97-AF65-F5344CB8AC3E}">
        <p14:creationId xmlns:p14="http://schemas.microsoft.com/office/powerpoint/2010/main" val="3565912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3EC9491-394A-8049-80FA-AE3FB0BA9050}"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EBB65-D291-6F4D-9D7A-CA67E9A17D36}" type="slidenum">
              <a:rPr lang="en-US" smtClean="0"/>
              <a:t>‹#›</a:t>
            </a:fld>
            <a:endParaRPr lang="en-US"/>
          </a:p>
        </p:txBody>
      </p:sp>
    </p:spTree>
    <p:extLst>
      <p:ext uri="{BB962C8B-B14F-4D97-AF65-F5344CB8AC3E}">
        <p14:creationId xmlns:p14="http://schemas.microsoft.com/office/powerpoint/2010/main" val="316754863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8A2B44-2F1D-D84D-B442-47CEAFCB4BCA}"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Samaad Hussain 8292</a:t>
            </a:r>
            <a:endParaRPr lang="en-GB"/>
          </a:p>
        </p:txBody>
      </p:sp>
      <p:sp>
        <p:nvSpPr>
          <p:cNvPr id="6" name="Slide Number Placeholder 5"/>
          <p:cNvSpPr>
            <a:spLocks noGrp="1"/>
          </p:cNvSpPr>
          <p:nvPr>
            <p:ph type="sldNum" sz="quarter" idx="12"/>
          </p:nvPr>
        </p:nvSpPr>
        <p:spPr/>
        <p:txBody>
          <a:bodyPr/>
          <a:lstStyle/>
          <a:p>
            <a:fld id="{F9544B1E-7732-4C55-B91A-95DCA3F0D3C1}" type="slidenum">
              <a:rPr lang="en-GB" smtClean="0"/>
              <a:t>‹#›</a:t>
            </a:fld>
            <a:endParaRPr lang="en-GB"/>
          </a:p>
        </p:txBody>
      </p:sp>
    </p:spTree>
    <p:extLst>
      <p:ext uri="{BB962C8B-B14F-4D97-AF65-F5344CB8AC3E}">
        <p14:creationId xmlns:p14="http://schemas.microsoft.com/office/powerpoint/2010/main" val="3209775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6.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image" Target="../media/image2.png"/><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7.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EC9491-394A-8049-80FA-AE3FB0BA9050}" type="datetimeFigureOut">
              <a:rPr lang="en-US" smtClean="0"/>
              <a:t>3/10/2020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1EBB65-D291-6F4D-9D7A-CA67E9A17D36}" type="slidenum">
              <a:rPr lang="en-US" smtClean="0"/>
              <a:t>‹#›</a:t>
            </a:fld>
            <a:endParaRPr lang="en-US"/>
          </a:p>
        </p:txBody>
      </p:sp>
    </p:spTree>
    <p:extLst>
      <p:ext uri="{BB962C8B-B14F-4D97-AF65-F5344CB8AC3E}">
        <p14:creationId xmlns:p14="http://schemas.microsoft.com/office/powerpoint/2010/main" val="1532105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8B716E-65E5-4CE0-AA8D-F910D0AB7D4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E94DC7-A48A-446D-A165-4C041F2C061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0518DB-D35F-4DAB-809D-07F1DBF3587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0AD1998-C0CC-48DA-A63E-3A68BF824001}" type="datetimeFigureOut">
              <a:rPr lang="en-GB" smtClean="0"/>
              <a:t>10/03/2020</a:t>
            </a:fld>
            <a:endParaRPr lang="en-GB"/>
          </a:p>
        </p:txBody>
      </p:sp>
      <p:sp>
        <p:nvSpPr>
          <p:cNvPr id="5" name="Footer Placeholder 4">
            <a:extLst>
              <a:ext uri="{FF2B5EF4-FFF2-40B4-BE49-F238E27FC236}">
                <a16:creationId xmlns:a16="http://schemas.microsoft.com/office/drawing/2014/main" id="{512D5FF4-ACF4-4043-A1BE-E263B51BEF5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C53E13D-FF21-495A-B03D-A195FB921B4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D356814-1E7D-419B-B449-9CC25808514D}" type="slidenum">
              <a:rPr lang="en-GB" smtClean="0"/>
              <a:t>‹#›</a:t>
            </a:fld>
            <a:endParaRPr lang="en-GB"/>
          </a:p>
        </p:txBody>
      </p:sp>
    </p:spTree>
    <p:extLst>
      <p:ext uri="{BB962C8B-B14F-4D97-AF65-F5344CB8AC3E}">
        <p14:creationId xmlns:p14="http://schemas.microsoft.com/office/powerpoint/2010/main" val="2702483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905227" y="2963334"/>
            <a:ext cx="2236394"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4487333"/>
            <a:ext cx="64008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3159" y="685801"/>
            <a:ext cx="64008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28309" y="6172201"/>
            <a:ext cx="1200150" cy="365125"/>
          </a:xfrm>
          <a:prstGeom prst="rect">
            <a:avLst/>
          </a:prstGeom>
        </p:spPr>
        <p:txBody>
          <a:bodyPr vert="horz" lIns="91440" tIns="45720" rIns="91440" bIns="45720" rtlCol="0" anchor="t"/>
          <a:lstStyle>
            <a:lvl1pPr algn="r">
              <a:defRPr sz="750" b="0" i="0">
                <a:solidFill>
                  <a:schemeClr val="bg2">
                    <a:lumMod val="50000"/>
                  </a:schemeClr>
                </a:solidFill>
                <a:effectLst/>
                <a:latin typeface="+mn-lt"/>
              </a:defRPr>
            </a:lvl1pPr>
          </a:lstStyle>
          <a:p>
            <a:fld id="{548A2BC8-3875-47C8-BAFC-1F91E57D98D0}" type="datetime1">
              <a:rPr lang="en-GB" smtClean="0"/>
              <a:t>10/03/2020</a:t>
            </a:fld>
            <a:endParaRPr lang="en-GB"/>
          </a:p>
        </p:txBody>
      </p:sp>
      <p:sp>
        <p:nvSpPr>
          <p:cNvPr id="5" name="Footer Placeholder 4"/>
          <p:cNvSpPr>
            <a:spLocks noGrp="1"/>
          </p:cNvSpPr>
          <p:nvPr>
            <p:ph type="ftr" sz="quarter" idx="3"/>
          </p:nvPr>
        </p:nvSpPr>
        <p:spPr>
          <a:xfrm>
            <a:off x="513159" y="6172201"/>
            <a:ext cx="5657850" cy="365125"/>
          </a:xfrm>
          <a:prstGeom prst="rect">
            <a:avLst/>
          </a:prstGeom>
        </p:spPr>
        <p:txBody>
          <a:bodyPr vert="horz" lIns="91440" tIns="45720" rIns="91440" bIns="45720" rtlCol="0" anchor="t"/>
          <a:lstStyle>
            <a:lvl1pPr algn="l">
              <a:defRPr sz="750" b="0" i="0">
                <a:solidFill>
                  <a:schemeClr val="bg2">
                    <a:lumMod val="50000"/>
                  </a:schemeClr>
                </a:solidFill>
                <a:effectLst/>
                <a:latin typeface="+mn-lt"/>
              </a:defRPr>
            </a:lvl1pPr>
          </a:lstStyle>
          <a:p>
            <a:r>
              <a:rPr lang="en-GB" smtClean="0"/>
              <a:t>8235</a:t>
            </a:r>
            <a:endParaRPr lang="en-GB"/>
          </a:p>
        </p:txBody>
      </p:sp>
      <p:sp>
        <p:nvSpPr>
          <p:cNvPr id="6" name="Slide Number Placeholder 5"/>
          <p:cNvSpPr>
            <a:spLocks noGrp="1"/>
          </p:cNvSpPr>
          <p:nvPr>
            <p:ph type="sldNum" sz="quarter" idx="4"/>
          </p:nvPr>
        </p:nvSpPr>
        <p:spPr>
          <a:xfrm>
            <a:off x="7772400" y="5578476"/>
            <a:ext cx="856684" cy="669925"/>
          </a:xfrm>
          <a:prstGeom prst="rect">
            <a:avLst/>
          </a:prstGeom>
        </p:spPr>
        <p:txBody>
          <a:bodyPr vert="horz" lIns="91440" tIns="45720" rIns="91440" bIns="45720" rtlCol="0" anchor="b"/>
          <a:lstStyle>
            <a:lvl1pPr algn="r">
              <a:defRPr sz="2400" b="0" i="0">
                <a:solidFill>
                  <a:schemeClr val="bg2">
                    <a:lumMod val="50000"/>
                  </a:schemeClr>
                </a:solidFill>
                <a:effectLst/>
                <a:latin typeface="+mn-lt"/>
              </a:defRPr>
            </a:lvl1pPr>
          </a:lstStyle>
          <a:p>
            <a:fld id="{04A876CD-723D-4863-9415-A1A9B333FD3D}" type="slidenum">
              <a:rPr lang="en-GB" smtClean="0"/>
              <a:t>‹#›</a:t>
            </a:fld>
            <a:endParaRPr lang="en-GB"/>
          </a:p>
        </p:txBody>
      </p:sp>
    </p:spTree>
    <p:extLst>
      <p:ext uri="{BB962C8B-B14F-4D97-AF65-F5344CB8AC3E}">
        <p14:creationId xmlns:p14="http://schemas.microsoft.com/office/powerpoint/2010/main" val="161683230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dt="0"/>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bg2">
              <a:lumMod val="7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350" kern="1200" cap="none">
          <a:solidFill>
            <a:schemeClr val="bg2">
              <a:lumMod val="7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bg2">
              <a:lumMod val="7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6758B22-8D08-094A-8BA8-C560BD049AB4}" type="datetime1">
              <a:rPr lang="en-GB" smtClean="0"/>
              <a:t>10/03/2020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smtClean="0"/>
              <a:t>8220</a:t>
            </a:r>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CEAA69-436A-47DF-9DEA-A4211A7C8061}" type="slidenum">
              <a:rPr lang="en-GB" smtClean="0"/>
              <a:t>‹#›</a:t>
            </a:fld>
            <a:endParaRPr lang="en-GB"/>
          </a:p>
        </p:txBody>
      </p:sp>
    </p:spTree>
    <p:extLst>
      <p:ext uri="{BB962C8B-B14F-4D97-AF65-F5344CB8AC3E}">
        <p14:creationId xmlns:p14="http://schemas.microsoft.com/office/powerpoint/2010/main" val="124883383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6" y="107576"/>
            <a:ext cx="8042276" cy="1336956"/>
          </a:xfrm>
          <a:prstGeom prst="rect">
            <a:avLst/>
          </a:prstGeom>
        </p:spPr>
        <p:txBody>
          <a:bodyPr vert="horz" lIns="91440" tIns="45720" rIns="91440" bIns="45720" rtlCol="0" anchor="b" anchorCtr="0">
            <a:noAutofit/>
          </a:bodyPr>
          <a:lstStyle/>
          <a:p>
            <a:r>
              <a:rPr lang="en-GB" smtClean="0"/>
              <a:t>Click to edit Master title style</a:t>
            </a:r>
            <a:endParaRPr/>
          </a:p>
        </p:txBody>
      </p:sp>
      <p:sp>
        <p:nvSpPr>
          <p:cNvPr id="3" name="Text Placeholder 2"/>
          <p:cNvSpPr>
            <a:spLocks noGrp="1"/>
          </p:cNvSpPr>
          <p:nvPr>
            <p:ph type="body" idx="1"/>
          </p:nvPr>
        </p:nvSpPr>
        <p:spPr>
          <a:xfrm>
            <a:off x="549276" y="1600201"/>
            <a:ext cx="8042276" cy="43434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5629835" y="6275670"/>
            <a:ext cx="2133600" cy="365125"/>
          </a:xfrm>
          <a:prstGeom prst="rect">
            <a:avLst/>
          </a:prstGeom>
        </p:spPr>
        <p:txBody>
          <a:bodyPr vert="horz" lIns="91440" tIns="45720" rIns="91440" bIns="45720" rtlCol="0" anchor="ctr"/>
          <a:lstStyle>
            <a:lvl1pPr algn="r">
              <a:defRPr sz="900">
                <a:solidFill>
                  <a:schemeClr val="bg1"/>
                </a:solidFill>
              </a:defRPr>
            </a:lvl1pPr>
          </a:lstStyle>
          <a:p>
            <a:fld id="{DDF925E1-BDA0-294E-9C6D-F73E7545D05B}" type="datetime1">
              <a:rPr lang="en-GB" smtClean="0"/>
              <a:t>10/03/2020</a:t>
            </a:fld>
            <a:endParaRPr lang="en-GB"/>
          </a:p>
        </p:txBody>
      </p:sp>
      <p:sp>
        <p:nvSpPr>
          <p:cNvPr id="5" name="Footer Placeholder 4"/>
          <p:cNvSpPr>
            <a:spLocks noGrp="1"/>
          </p:cNvSpPr>
          <p:nvPr>
            <p:ph type="ftr" sz="quarter" idx="3"/>
          </p:nvPr>
        </p:nvSpPr>
        <p:spPr>
          <a:xfrm>
            <a:off x="264458" y="6275670"/>
            <a:ext cx="4840941" cy="365125"/>
          </a:xfrm>
          <a:prstGeom prst="rect">
            <a:avLst/>
          </a:prstGeom>
        </p:spPr>
        <p:txBody>
          <a:bodyPr vert="horz" lIns="91440" tIns="45720" rIns="91440" bIns="45720" rtlCol="0" anchor="ctr"/>
          <a:lstStyle>
            <a:lvl1pPr algn="l">
              <a:defRPr sz="900">
                <a:solidFill>
                  <a:schemeClr val="bg1"/>
                </a:solidFill>
              </a:defRPr>
            </a:lvl1pPr>
          </a:lstStyle>
          <a:p>
            <a:r>
              <a:rPr lang="en-GB" smtClean="0"/>
              <a:t>8222</a:t>
            </a:r>
            <a:endParaRPr lang="en-GB"/>
          </a:p>
        </p:txBody>
      </p:sp>
      <p:sp>
        <p:nvSpPr>
          <p:cNvPr id="6" name="Slide Number Placeholder 5"/>
          <p:cNvSpPr>
            <a:spLocks noGrp="1"/>
          </p:cNvSpPr>
          <p:nvPr>
            <p:ph type="sldNum" sz="quarter" idx="4"/>
          </p:nvPr>
        </p:nvSpPr>
        <p:spPr>
          <a:xfrm>
            <a:off x="7897906" y="6275670"/>
            <a:ext cx="990600" cy="365125"/>
          </a:xfrm>
          <a:prstGeom prst="rect">
            <a:avLst/>
          </a:prstGeom>
        </p:spPr>
        <p:txBody>
          <a:bodyPr vert="horz" lIns="91440" tIns="45720" rIns="91440" bIns="45720" rtlCol="0" anchor="ctr"/>
          <a:lstStyle>
            <a:lvl1pPr algn="r">
              <a:defRPr sz="2700">
                <a:solidFill>
                  <a:schemeClr val="bg1"/>
                </a:solidFill>
              </a:defRPr>
            </a:lvl1pPr>
          </a:lstStyle>
          <a:p>
            <a:fld id="{8765C66C-CA35-4121-9C89-9FB6ECD4DD0D}" type="slidenum">
              <a:rPr lang="en-GB" smtClean="0"/>
              <a:t>‹#›</a:t>
            </a:fld>
            <a:endParaRPr lang="en-GB"/>
          </a:p>
        </p:txBody>
      </p:sp>
    </p:spTree>
    <p:extLst>
      <p:ext uri="{BB962C8B-B14F-4D97-AF65-F5344CB8AC3E}">
        <p14:creationId xmlns:p14="http://schemas.microsoft.com/office/powerpoint/2010/main" val="358182722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hf sldNum="0" hdr="0" dt="0"/>
  <p:txStyles>
    <p:titleStyle>
      <a:lvl1pPr algn="ctr" defTabSz="685800" rtl="0" eaLnBrk="1" latinLnBrk="0" hangingPunct="1">
        <a:spcBef>
          <a:spcPct val="0"/>
        </a:spcBef>
        <a:buNone/>
        <a:defRPr sz="3450" kern="1200">
          <a:solidFill>
            <a:schemeClr val="accent1"/>
          </a:solidFill>
          <a:latin typeface="+mj-lt"/>
          <a:ea typeface="+mj-ea"/>
          <a:cs typeface="+mj-cs"/>
        </a:defRPr>
      </a:lvl1pPr>
    </p:titleStyle>
    <p:bodyStyle>
      <a:lvl1pPr marL="261938" indent="-261938" algn="l" defTabSz="685800" rtl="0" eaLnBrk="1" latinLnBrk="0" hangingPunct="1">
        <a:spcBef>
          <a:spcPts val="15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1pPr>
      <a:lvl2pPr marL="514350" indent="-252413" algn="l" defTabSz="685800" rtl="0" eaLnBrk="1" latinLnBrk="0" hangingPunct="1">
        <a:spcBef>
          <a:spcPts val="450"/>
        </a:spcBef>
        <a:buClr>
          <a:schemeClr val="accent1">
            <a:lumMod val="75000"/>
          </a:schemeClr>
        </a:buClr>
        <a:buSzPct val="110000"/>
        <a:buFont typeface="Wingdings 2" pitchFamily="18" charset="2"/>
        <a:buChar char=""/>
        <a:defRPr sz="1650" kern="1200">
          <a:solidFill>
            <a:schemeClr val="tx1">
              <a:lumMod val="65000"/>
              <a:lumOff val="35000"/>
            </a:schemeClr>
          </a:solidFill>
          <a:latin typeface="+mn-lt"/>
          <a:ea typeface="+mn-ea"/>
          <a:cs typeface="+mn-cs"/>
        </a:defRPr>
      </a:lvl2pPr>
      <a:lvl3pPr marL="726281" indent="-211931" algn="l" defTabSz="685800" rtl="0" eaLnBrk="1" latinLnBrk="0" hangingPunct="1">
        <a:spcBef>
          <a:spcPts val="450"/>
        </a:spcBef>
        <a:buClr>
          <a:schemeClr val="accent1">
            <a:lumMod val="60000"/>
            <a:lumOff val="40000"/>
          </a:schemeClr>
        </a:buClr>
        <a:buSzPct val="110000"/>
        <a:buFont typeface="Wingdings 2" pitchFamily="18" charset="2"/>
        <a:buChar char=""/>
        <a:defRPr sz="1500" kern="1200">
          <a:solidFill>
            <a:schemeClr val="tx1">
              <a:lumMod val="65000"/>
              <a:lumOff val="35000"/>
            </a:schemeClr>
          </a:solidFill>
          <a:latin typeface="+mn-lt"/>
          <a:ea typeface="+mn-ea"/>
          <a:cs typeface="+mn-cs"/>
        </a:defRPr>
      </a:lvl3pPr>
      <a:lvl4pPr marL="947738" indent="-221456" algn="l" defTabSz="685800" rtl="0" eaLnBrk="1" latinLnBrk="0" hangingPunct="1">
        <a:spcBef>
          <a:spcPts val="450"/>
        </a:spcBef>
        <a:buClr>
          <a:schemeClr val="accent1">
            <a:lumMod val="75000"/>
          </a:schemeClr>
        </a:buClr>
        <a:buSzPct val="110000"/>
        <a:buFont typeface="Wingdings 2" pitchFamily="18" charset="2"/>
        <a:buChar char=""/>
        <a:defRPr sz="1350" kern="1200">
          <a:solidFill>
            <a:schemeClr val="tx1">
              <a:lumMod val="65000"/>
              <a:lumOff val="35000"/>
            </a:schemeClr>
          </a:solidFill>
          <a:latin typeface="+mn-lt"/>
          <a:ea typeface="+mn-ea"/>
          <a:cs typeface="+mn-cs"/>
        </a:defRPr>
      </a:lvl4pPr>
      <a:lvl5pPr marL="1159669" indent="-211931" algn="l" defTabSz="685800" rtl="0" eaLnBrk="1" latinLnBrk="0" hangingPunct="1">
        <a:spcBef>
          <a:spcPts val="450"/>
        </a:spcBef>
        <a:buClr>
          <a:schemeClr val="accent1">
            <a:lumMod val="60000"/>
            <a:lumOff val="40000"/>
          </a:schemeClr>
        </a:buClr>
        <a:buSzPct val="110000"/>
        <a:buFont typeface="Wingdings 2" pitchFamily="18" charset="2"/>
        <a:buChar char=""/>
        <a:defRPr sz="1350" kern="1200">
          <a:solidFill>
            <a:schemeClr val="tx1">
              <a:lumMod val="65000"/>
              <a:lumOff val="35000"/>
            </a:schemeClr>
          </a:solidFill>
          <a:latin typeface="+mn-lt"/>
          <a:ea typeface="+mn-ea"/>
          <a:cs typeface="+mn-cs"/>
        </a:defRPr>
      </a:lvl5pPr>
      <a:lvl6pPr marL="1371600" indent="-211931" algn="l" defTabSz="685800" rtl="0" eaLnBrk="1" latinLnBrk="0" hangingPunct="1">
        <a:spcBef>
          <a:spcPct val="20000"/>
        </a:spcBef>
        <a:buClr>
          <a:schemeClr val="accent2"/>
        </a:buClr>
        <a:buSzPct val="110000"/>
        <a:buFont typeface="Wingdings 2" pitchFamily="18" charset="2"/>
        <a:buChar char=""/>
        <a:defRPr lang="en-US" sz="1350" kern="1200" dirty="0" smtClean="0">
          <a:solidFill>
            <a:schemeClr val="tx1">
              <a:lumMod val="65000"/>
              <a:lumOff val="35000"/>
            </a:schemeClr>
          </a:solidFill>
          <a:latin typeface="+mn-lt"/>
          <a:ea typeface="+mn-ea"/>
          <a:cs typeface="+mn-cs"/>
        </a:defRPr>
      </a:lvl6pPr>
      <a:lvl7pPr marL="1588294" indent="-211931" algn="l" defTabSz="685800" rtl="0" eaLnBrk="1" latinLnBrk="0" hangingPunct="1">
        <a:spcBef>
          <a:spcPct val="20000"/>
        </a:spcBef>
        <a:buClr>
          <a:schemeClr val="accent1">
            <a:lumMod val="60000"/>
            <a:lumOff val="40000"/>
          </a:schemeClr>
        </a:buClr>
        <a:buSzPct val="110000"/>
        <a:buFont typeface="Wingdings 2" pitchFamily="18" charset="2"/>
        <a:buChar char=""/>
        <a:defRPr lang="en-US" sz="1350" kern="1200" dirty="0" smtClean="0">
          <a:solidFill>
            <a:schemeClr val="tx1">
              <a:lumMod val="65000"/>
              <a:lumOff val="35000"/>
            </a:schemeClr>
          </a:solidFill>
          <a:latin typeface="+mn-lt"/>
          <a:ea typeface="+mn-ea"/>
          <a:cs typeface="+mn-cs"/>
        </a:defRPr>
      </a:lvl7pPr>
      <a:lvl8pPr marL="1799035" indent="-211931" algn="l" defTabSz="685800" rtl="0" eaLnBrk="1" latinLnBrk="0" hangingPunct="1">
        <a:spcBef>
          <a:spcPct val="20000"/>
        </a:spcBef>
        <a:buClr>
          <a:schemeClr val="accent2"/>
        </a:buClr>
        <a:buSzPct val="110000"/>
        <a:buFont typeface="Wingdings 2" pitchFamily="18" charset="2"/>
        <a:buChar char=""/>
        <a:defRPr lang="en-US" sz="1350" kern="1200" dirty="0" smtClean="0">
          <a:solidFill>
            <a:schemeClr val="tx1">
              <a:lumMod val="65000"/>
              <a:lumOff val="35000"/>
            </a:schemeClr>
          </a:solidFill>
          <a:latin typeface="+mn-lt"/>
          <a:ea typeface="+mn-ea"/>
          <a:cs typeface="+mn-cs"/>
        </a:defRPr>
      </a:lvl8pPr>
      <a:lvl9pPr marL="2016919" indent="-211931" algn="l" defTabSz="685800" rtl="0" eaLnBrk="1" latinLnBrk="0" hangingPunct="1">
        <a:spcBef>
          <a:spcPct val="20000"/>
        </a:spcBef>
        <a:buClr>
          <a:schemeClr val="accent1">
            <a:lumMod val="60000"/>
            <a:lumOff val="40000"/>
          </a:schemeClr>
        </a:buClr>
        <a:buSzPct val="110000"/>
        <a:buFont typeface="Wingdings 2" pitchFamily="18" charset="2"/>
        <a:buChar char=""/>
        <a:defRPr lang="en-US" sz="1350" kern="1200" dirty="0">
          <a:solidFill>
            <a:schemeClr val="tx1">
              <a:lumMod val="65000"/>
              <a:lumOff val="35000"/>
            </a:schemeClr>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Placeholder 1"/>
          <p:cNvSpPr>
            <a:spLocks noGrp="1"/>
          </p:cNvSpPr>
          <p:nvPr>
            <p:ph type="title"/>
          </p:nvPr>
        </p:nvSpPr>
        <p:spPr>
          <a:xfrm>
            <a:off x="2171700" y="764373"/>
            <a:ext cx="645795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0" y="2194561"/>
            <a:ext cx="81153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6520" y="6356351"/>
            <a:ext cx="2183130" cy="365125"/>
          </a:xfrm>
          <a:prstGeom prst="rect">
            <a:avLst/>
          </a:prstGeom>
        </p:spPr>
        <p:txBody>
          <a:bodyPr vert="horz" lIns="91440" tIns="45720" rIns="91440" bIns="45720" rtlCol="0" anchor="ctr"/>
          <a:lstStyle>
            <a:lvl1pPr algn="r">
              <a:defRPr sz="788">
                <a:solidFill>
                  <a:schemeClr val="tx1">
                    <a:tint val="75000"/>
                  </a:schemeClr>
                </a:solidFill>
              </a:defRPr>
            </a:lvl1pPr>
          </a:lstStyle>
          <a:p>
            <a:fld id="{37713CE1-07E1-9745-84A9-48E0A6A830A5}" type="datetime1">
              <a:rPr lang="en-GB" smtClean="0"/>
              <a:t>10/03/2020</a:t>
            </a:fld>
            <a:endParaRPr lang="en-GB"/>
          </a:p>
        </p:txBody>
      </p:sp>
      <p:sp>
        <p:nvSpPr>
          <p:cNvPr id="5" name="Footer Placeholder 4"/>
          <p:cNvSpPr>
            <a:spLocks noGrp="1"/>
          </p:cNvSpPr>
          <p:nvPr>
            <p:ph type="ftr" sz="quarter" idx="3"/>
          </p:nvPr>
        </p:nvSpPr>
        <p:spPr>
          <a:xfrm>
            <a:off x="514350" y="6355846"/>
            <a:ext cx="5829300" cy="365125"/>
          </a:xfrm>
          <a:prstGeom prst="rect">
            <a:avLst/>
          </a:prstGeom>
        </p:spPr>
        <p:txBody>
          <a:bodyPr vert="horz" lIns="91440" tIns="45720" rIns="91440" bIns="45720" rtlCol="0" anchor="ctr"/>
          <a:lstStyle>
            <a:lvl1pPr algn="l">
              <a:defRPr sz="788">
                <a:solidFill>
                  <a:schemeClr val="tx1">
                    <a:tint val="75000"/>
                  </a:schemeClr>
                </a:solidFill>
              </a:defRPr>
            </a:lvl1pPr>
          </a:lstStyle>
          <a:p>
            <a:r>
              <a:rPr lang="en-GB" smtClean="0"/>
              <a:t>8361</a:t>
            </a:r>
            <a:endParaRPr lang="en-GB"/>
          </a:p>
        </p:txBody>
      </p:sp>
      <p:sp>
        <p:nvSpPr>
          <p:cNvPr id="6" name="Slide Number Placeholder 5"/>
          <p:cNvSpPr>
            <a:spLocks noGrp="1"/>
          </p:cNvSpPr>
          <p:nvPr>
            <p:ph type="sldNum" sz="quarter" idx="4"/>
          </p:nvPr>
        </p:nvSpPr>
        <p:spPr>
          <a:xfrm>
            <a:off x="6572250" y="381001"/>
            <a:ext cx="2057400" cy="365125"/>
          </a:xfrm>
          <a:prstGeom prst="rect">
            <a:avLst/>
          </a:prstGeom>
        </p:spPr>
        <p:txBody>
          <a:bodyPr vert="horz" lIns="91440" tIns="45720" rIns="91440" bIns="45720" rtlCol="0" anchor="ctr"/>
          <a:lstStyle>
            <a:lvl1pPr algn="r">
              <a:defRPr sz="788">
                <a:solidFill>
                  <a:schemeClr val="tx1">
                    <a:tint val="75000"/>
                  </a:schemeClr>
                </a:solidFill>
              </a:defRPr>
            </a:lvl1pPr>
          </a:lstStyle>
          <a:p>
            <a:fld id="{6E03349D-6D2D-4C5B-8DF0-AF683B24D6AF}" type="slidenum">
              <a:rPr lang="en-GB" smtClean="0"/>
              <a:t>‹#›</a:t>
            </a:fld>
            <a:endParaRPr lang="en-GB"/>
          </a:p>
        </p:txBody>
      </p:sp>
    </p:spTree>
    <p:extLst>
      <p:ext uri="{BB962C8B-B14F-4D97-AF65-F5344CB8AC3E}">
        <p14:creationId xmlns:p14="http://schemas.microsoft.com/office/powerpoint/2010/main" val="2096382141"/>
      </p:ext>
    </p:extLst>
  </p:cSld>
  <p:clrMap bg1="dk1" tx1="lt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Lst>
  <p:hf sldNum="0" hdr="0" dt="0"/>
  <p:txStyles>
    <p:titleStyle>
      <a:lvl1pPr algn="r" defTabSz="685800" rtl="0" eaLnBrk="1" latinLnBrk="0" hangingPunct="1">
        <a:lnSpc>
          <a:spcPct val="90000"/>
        </a:lnSpc>
        <a:spcBef>
          <a:spcPct val="0"/>
        </a:spcBef>
        <a:buNone/>
        <a:defRPr sz="3000" kern="1200" cap="all"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74000">
              <a:srgbClr val="0070C0"/>
            </a:gs>
            <a:gs pos="83000">
              <a:srgbClr val="92D050"/>
            </a:gs>
            <a:gs pos="100000">
              <a:srgbClr val="0070C0"/>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2BDC9C9-4EC8-DA42-B449-0EA8727AD967}" type="datetime1">
              <a:rPr lang="en-GB" smtClean="0"/>
              <a:t>10/03/2020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smtClean="0"/>
              <a:t>Samaad Hussain 8292</a:t>
            </a:r>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9544B1E-7732-4C55-B91A-95DCA3F0D3C1}" type="slidenum">
              <a:rPr lang="en-GB" smtClean="0"/>
              <a:t>‹#›</a:t>
            </a:fld>
            <a:endParaRPr lang="en-GB"/>
          </a:p>
        </p:txBody>
      </p:sp>
    </p:spTree>
    <p:extLst>
      <p:ext uri="{BB962C8B-B14F-4D97-AF65-F5344CB8AC3E}">
        <p14:creationId xmlns:p14="http://schemas.microsoft.com/office/powerpoint/2010/main" val="110450463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2.png"/><Relationship Id="rId5" Type="http://schemas.microsoft.com/office/2007/relationships/hdphoto" Target="../media/hdphoto1.wdp"/><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2.wdp"/><Relationship Id="rId5" Type="http://schemas.microsoft.com/office/2007/relationships/hdphoto" Target="../media/hdphoto1.wdp"/><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0725" y="153949"/>
            <a:ext cx="6858000" cy="2174548"/>
          </a:xfrm>
        </p:spPr>
        <p:style>
          <a:lnRef idx="1">
            <a:schemeClr val="accent1"/>
          </a:lnRef>
          <a:fillRef idx="2">
            <a:schemeClr val="accent1"/>
          </a:fillRef>
          <a:effectRef idx="1">
            <a:schemeClr val="accent1"/>
          </a:effectRef>
          <a:fontRef idx="minor">
            <a:schemeClr val="dk1"/>
          </a:fontRef>
        </p:style>
        <p:txBody>
          <a:bodyPr>
            <a:noAutofit/>
          </a:bodyPr>
          <a:lstStyle/>
          <a:p>
            <a:r>
              <a:rPr lang="en-GB" sz="8000" dirty="0" smtClean="0">
                <a:solidFill>
                  <a:schemeClr val="tx1"/>
                </a:solidFill>
              </a:rPr>
              <a:t>LO4 </a:t>
            </a:r>
            <a:br>
              <a:rPr lang="en-GB" sz="8000" dirty="0" smtClean="0">
                <a:solidFill>
                  <a:schemeClr val="tx1"/>
                </a:solidFill>
              </a:rPr>
            </a:br>
            <a:r>
              <a:rPr lang="en-GB" sz="8000" dirty="0" smtClean="0">
                <a:solidFill>
                  <a:schemeClr val="tx1"/>
                </a:solidFill>
              </a:rPr>
              <a:t>Diet Plan </a:t>
            </a:r>
            <a:endParaRPr lang="en-GB" sz="8000" dirty="0">
              <a:solidFill>
                <a:schemeClr val="tx1"/>
              </a:solidFill>
            </a:endParaRPr>
          </a:p>
        </p:txBody>
      </p:sp>
      <p:sp>
        <p:nvSpPr>
          <p:cNvPr id="3" name="Subtitle 2"/>
          <p:cNvSpPr>
            <a:spLocks noGrp="1"/>
          </p:cNvSpPr>
          <p:nvPr>
            <p:ph type="subTitle" idx="1"/>
          </p:nvPr>
        </p:nvSpPr>
        <p:spPr>
          <a:xfrm>
            <a:off x="248261" y="2724531"/>
            <a:ext cx="3674627" cy="3864546"/>
          </a:xfrm>
        </p:spPr>
        <p:txBody>
          <a:bodyPr>
            <a:normAutofit fontScale="70000" lnSpcReduction="20000"/>
          </a:bodyPr>
          <a:lstStyle/>
          <a:p>
            <a:r>
              <a:rPr lang="en-GB" sz="6600" b="1" u="sng" dirty="0" smtClean="0">
                <a:solidFill>
                  <a:srgbClr val="FF6600"/>
                </a:solidFill>
              </a:rPr>
              <a:t>DNA</a:t>
            </a:r>
          </a:p>
          <a:p>
            <a:r>
              <a:rPr lang="en-GB" sz="5200" dirty="0" smtClean="0">
                <a:solidFill>
                  <a:srgbClr val="FF6600"/>
                </a:solidFill>
              </a:rPr>
              <a:t>Write 3 points, what a good diet should look like</a:t>
            </a:r>
          </a:p>
          <a:p>
            <a:pPr marL="685800" indent="-685800" algn="l">
              <a:buFont typeface="Arial"/>
              <a:buChar char="•"/>
            </a:pPr>
            <a:r>
              <a:rPr lang="en-GB" sz="5200" dirty="0">
                <a:solidFill>
                  <a:srgbClr val="FF6600"/>
                </a:solidFill>
              </a:rPr>
              <a:t> </a:t>
            </a:r>
            <a:endParaRPr lang="en-GB" sz="5200" dirty="0" smtClean="0">
              <a:solidFill>
                <a:srgbClr val="FF6600"/>
              </a:solidFill>
            </a:endParaRPr>
          </a:p>
          <a:p>
            <a:pPr marL="685800" indent="-685800" algn="l">
              <a:buFont typeface="Arial"/>
              <a:buChar char="•"/>
            </a:pPr>
            <a:r>
              <a:rPr lang="en-GB" sz="5200" dirty="0">
                <a:solidFill>
                  <a:srgbClr val="FF6600"/>
                </a:solidFill>
              </a:rPr>
              <a:t> </a:t>
            </a:r>
            <a:endParaRPr lang="en-GB" sz="5200" dirty="0" smtClean="0">
              <a:solidFill>
                <a:srgbClr val="FF6600"/>
              </a:solidFill>
            </a:endParaRPr>
          </a:p>
          <a:p>
            <a:pPr marL="685800" indent="-685800" algn="l">
              <a:buFont typeface="Arial"/>
              <a:buChar char="•"/>
            </a:pPr>
            <a:r>
              <a:rPr lang="en-GB" sz="5200" dirty="0">
                <a:solidFill>
                  <a:srgbClr val="FF6600"/>
                </a:solidFill>
              </a:rPr>
              <a:t> </a:t>
            </a:r>
          </a:p>
        </p:txBody>
      </p:sp>
      <p:graphicFrame>
        <p:nvGraphicFramePr>
          <p:cNvPr id="4" name="Table 3"/>
          <p:cNvGraphicFramePr>
            <a:graphicFrameLocks noGrp="1"/>
          </p:cNvGraphicFramePr>
          <p:nvPr>
            <p:extLst>
              <p:ext uri="{D42A27DB-BD31-4B8C-83A1-F6EECF244321}">
                <p14:modId xmlns:p14="http://schemas.microsoft.com/office/powerpoint/2010/main" val="3330281048"/>
              </p:ext>
            </p:extLst>
          </p:nvPr>
        </p:nvGraphicFramePr>
        <p:xfrm>
          <a:off x="3922888" y="2791402"/>
          <a:ext cx="4909038" cy="3596640"/>
        </p:xfrm>
        <a:graphic>
          <a:graphicData uri="http://schemas.openxmlformats.org/drawingml/2006/table">
            <a:tbl>
              <a:tblPr firstRow="1" bandRow="1">
                <a:tableStyleId>{1E171933-4619-4E11-9A3F-F7608DF75F80}</a:tableStyleId>
              </a:tblPr>
              <a:tblGrid>
                <a:gridCol w="2454519">
                  <a:extLst>
                    <a:ext uri="{9D8B030D-6E8A-4147-A177-3AD203B41FA5}">
                      <a16:colId xmlns:a16="http://schemas.microsoft.com/office/drawing/2014/main" val="20000"/>
                    </a:ext>
                  </a:extLst>
                </a:gridCol>
                <a:gridCol w="2454519">
                  <a:extLst>
                    <a:ext uri="{9D8B030D-6E8A-4147-A177-3AD203B41FA5}">
                      <a16:colId xmlns:a16="http://schemas.microsoft.com/office/drawing/2014/main" val="20001"/>
                    </a:ext>
                  </a:extLst>
                </a:gridCol>
              </a:tblGrid>
              <a:tr h="775550">
                <a:tc>
                  <a:txBody>
                    <a:bodyPr/>
                    <a:lstStyle/>
                    <a:p>
                      <a:pPr algn="ctr"/>
                      <a:r>
                        <a:rPr lang="en-US" sz="2800" dirty="0" smtClean="0"/>
                        <a:t>Good Progress</a:t>
                      </a:r>
                      <a:endParaRPr lang="en-US" sz="2800" dirty="0"/>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dirty="0" smtClean="0"/>
                        <a:t>Outstanding Progress </a:t>
                      </a:r>
                      <a:endParaRPr lang="en-US" sz="2800" dirty="0"/>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775550">
                <a:tc>
                  <a:txBody>
                    <a:bodyPr/>
                    <a:lstStyle/>
                    <a:p>
                      <a:pPr algn="ctr"/>
                      <a:r>
                        <a:rPr lang="en-US" sz="2400" dirty="0" smtClean="0"/>
                        <a:t>Be able to explain the importance of gathering information about a client before creating a diet plan</a:t>
                      </a:r>
                      <a:endParaRPr lang="en-US" sz="2400" dirty="0">
                        <a:solidFill>
                          <a:schemeClr val="accent4">
                            <a:lumMod val="50000"/>
                          </a:schemeClr>
                        </a:solidFill>
                      </a:endParaRPr>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t>Outline and explain 2 targets that are clear for your client </a:t>
                      </a:r>
                      <a:endParaRPr lang="en-US" sz="2400" dirty="0">
                        <a:solidFill>
                          <a:schemeClr val="accent4">
                            <a:lumMod val="50000"/>
                          </a:schemeClr>
                        </a:solidFill>
                      </a:endParaRPr>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68603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727"/>
            <a:ext cx="8229600" cy="1517474"/>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sz="7300" b="1" u="sng" dirty="0" err="1" smtClean="0">
                <a:solidFill>
                  <a:schemeClr val="accent2">
                    <a:lumMod val="50000"/>
                  </a:schemeClr>
                </a:solidFill>
              </a:rPr>
              <a:t>Organisation</a:t>
            </a:r>
            <a:r>
              <a:rPr lang="en-US" sz="7300" dirty="0" smtClean="0">
                <a:solidFill>
                  <a:schemeClr val="accent2">
                    <a:lumMod val="50000"/>
                  </a:schemeClr>
                </a:solidFill>
              </a:rPr>
              <a:t> </a:t>
            </a:r>
            <a:r>
              <a:rPr lang="en-US" dirty="0" smtClean="0">
                <a:solidFill>
                  <a:schemeClr val="accent2">
                    <a:lumMod val="50000"/>
                  </a:schemeClr>
                </a:solidFill>
              </a:rPr>
              <a:t/>
            </a:r>
            <a:br>
              <a:rPr lang="en-US" dirty="0" smtClean="0">
                <a:solidFill>
                  <a:schemeClr val="accent2">
                    <a:lumMod val="50000"/>
                  </a:schemeClr>
                </a:solidFill>
              </a:rPr>
            </a:br>
            <a:r>
              <a:rPr lang="en-US" dirty="0" smtClean="0">
                <a:solidFill>
                  <a:schemeClr val="accent2">
                    <a:lumMod val="50000"/>
                  </a:schemeClr>
                </a:solidFill>
              </a:rPr>
              <a:t>of the diet plan (2 week plan)</a:t>
            </a:r>
            <a:endParaRPr lang="en-US" dirty="0">
              <a:solidFill>
                <a:schemeClr val="accent2">
                  <a:lumMod val="50000"/>
                </a:schemeClr>
              </a:solidFill>
            </a:endParaRPr>
          </a:p>
        </p:txBody>
      </p:sp>
      <p:sp>
        <p:nvSpPr>
          <p:cNvPr id="5" name="Content Placeholder 2"/>
          <p:cNvSpPr>
            <a:spLocks noGrp="1"/>
          </p:cNvSpPr>
          <p:nvPr>
            <p:ph idx="1"/>
          </p:nvPr>
        </p:nvSpPr>
        <p:spPr>
          <a:xfrm>
            <a:off x="457200" y="1911528"/>
            <a:ext cx="8503356" cy="4525963"/>
          </a:xfrm>
        </p:spPr>
        <p:txBody>
          <a:bodyPr>
            <a:normAutofit/>
          </a:bodyPr>
          <a:lstStyle/>
          <a:p>
            <a:r>
              <a:rPr lang="en-US" sz="2400" dirty="0" smtClean="0">
                <a:solidFill>
                  <a:schemeClr val="accent2">
                    <a:lumMod val="50000"/>
                  </a:schemeClr>
                </a:solidFill>
              </a:rPr>
              <a:t>2 week </a:t>
            </a:r>
            <a:r>
              <a:rPr lang="en-US" sz="2400" dirty="0" err="1" smtClean="0">
                <a:solidFill>
                  <a:schemeClr val="accent2">
                    <a:lumMod val="50000"/>
                  </a:schemeClr>
                </a:solidFill>
              </a:rPr>
              <a:t>programme</a:t>
            </a:r>
            <a:r>
              <a:rPr lang="en-US" sz="2400" dirty="0" smtClean="0">
                <a:solidFill>
                  <a:schemeClr val="accent2">
                    <a:lumMod val="50000"/>
                  </a:schemeClr>
                </a:solidFill>
              </a:rPr>
              <a:t> </a:t>
            </a:r>
          </a:p>
          <a:p>
            <a:r>
              <a:rPr lang="en-US" sz="2400" dirty="0" smtClean="0">
                <a:solidFill>
                  <a:schemeClr val="accent2">
                    <a:lumMod val="50000"/>
                  </a:schemeClr>
                </a:solidFill>
              </a:rPr>
              <a:t>Plan for</a:t>
            </a:r>
          </a:p>
          <a:p>
            <a:pPr lvl="1"/>
            <a:r>
              <a:rPr lang="en-US" sz="1800" dirty="0" smtClean="0">
                <a:solidFill>
                  <a:schemeClr val="accent2">
                    <a:lumMod val="50000"/>
                  </a:schemeClr>
                </a:solidFill>
              </a:rPr>
              <a:t>Breakfast</a:t>
            </a:r>
            <a:endParaRPr lang="en-US" sz="1800" dirty="0">
              <a:solidFill>
                <a:schemeClr val="accent2">
                  <a:lumMod val="50000"/>
                </a:schemeClr>
              </a:solidFill>
            </a:endParaRPr>
          </a:p>
          <a:p>
            <a:pPr lvl="1"/>
            <a:r>
              <a:rPr lang="en-US" sz="1800" dirty="0" smtClean="0">
                <a:solidFill>
                  <a:schemeClr val="accent2">
                    <a:lumMod val="50000"/>
                  </a:schemeClr>
                </a:solidFill>
              </a:rPr>
              <a:t>Lunch</a:t>
            </a:r>
          </a:p>
          <a:p>
            <a:pPr lvl="1"/>
            <a:r>
              <a:rPr lang="en-US" sz="1800" dirty="0" smtClean="0">
                <a:solidFill>
                  <a:schemeClr val="accent2">
                    <a:lumMod val="50000"/>
                  </a:schemeClr>
                </a:solidFill>
              </a:rPr>
              <a:t>Dinner</a:t>
            </a:r>
          </a:p>
          <a:p>
            <a:pPr lvl="1"/>
            <a:r>
              <a:rPr lang="en-US" sz="1800" dirty="0" smtClean="0">
                <a:solidFill>
                  <a:schemeClr val="accent2">
                    <a:lumMod val="50000"/>
                  </a:schemeClr>
                </a:solidFill>
              </a:rPr>
              <a:t>Snacks </a:t>
            </a:r>
          </a:p>
        </p:txBody>
      </p:sp>
      <p:pic>
        <p:nvPicPr>
          <p:cNvPr id="6" name="Picture 5" descr="Screen Shot 2020-03-02 at 21.20.5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8446" y="3686344"/>
            <a:ext cx="5602110" cy="3171656"/>
          </a:xfrm>
          <a:prstGeom prst="rect">
            <a:avLst/>
          </a:prstGeom>
        </p:spPr>
      </p:pic>
      <p:sp>
        <p:nvSpPr>
          <p:cNvPr id="7" name="Rectangle 6"/>
          <p:cNvSpPr/>
          <p:nvPr/>
        </p:nvSpPr>
        <p:spPr>
          <a:xfrm>
            <a:off x="3764695" y="2019391"/>
            <a:ext cx="2868944" cy="1323439"/>
          </a:xfrm>
          <a:prstGeom prst="rect">
            <a:avLst/>
          </a:prstGeom>
          <a:noFill/>
        </p:spPr>
        <p:txBody>
          <a:bodyPr wrap="none" lIns="91440" tIns="45720" rIns="91440" bIns="45720">
            <a:spAutoFit/>
          </a:bodyPr>
          <a:lstStyle/>
          <a:p>
            <a:pPr algn="ctr"/>
            <a:r>
              <a:rPr lang="en-GB"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Everyday for </a:t>
            </a:r>
          </a:p>
          <a:p>
            <a:pPr algn="ctr"/>
            <a:r>
              <a:rPr lang="en-GB"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 weeks!</a:t>
            </a:r>
            <a:endParaRPr lang="en-GB"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cxnSp>
        <p:nvCxnSpPr>
          <p:cNvPr id="9" name="Straight Arrow Connector 8"/>
          <p:cNvCxnSpPr/>
          <p:nvPr/>
        </p:nvCxnSpPr>
        <p:spPr>
          <a:xfrm flipH="1">
            <a:off x="2173112" y="2681111"/>
            <a:ext cx="1780191" cy="1005233"/>
          </a:xfrm>
          <a:prstGeom prst="straightConnector1">
            <a:avLst/>
          </a:prstGeom>
          <a:ln w="1016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783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dissolve">
                                      <p:cBhvr>
                                        <p:cTn id="17" dur="500"/>
                                        <p:tgtEl>
                                          <p:spTgt spid="5">
                                            <p:txEl>
                                              <p:pRg st="1" end="1"/>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dissolve">
                                      <p:cBhvr>
                                        <p:cTn id="20" dur="500"/>
                                        <p:tgtEl>
                                          <p:spTgt spid="5">
                                            <p:txEl>
                                              <p:pRg st="2" end="2"/>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dissolve">
                                      <p:cBhvr>
                                        <p:cTn id="23" dur="500"/>
                                        <p:tgtEl>
                                          <p:spTgt spid="5">
                                            <p:txEl>
                                              <p:pRg st="3" end="3"/>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dissolve">
                                      <p:cBhvr>
                                        <p:cTn id="26" dur="500"/>
                                        <p:tgtEl>
                                          <p:spTgt spid="5">
                                            <p:txEl>
                                              <p:pRg st="4" end="4"/>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dissolve">
                                      <p:cBhvr>
                                        <p:cTn id="29" dur="500"/>
                                        <p:tgtEl>
                                          <p:spTgt spid="5">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tgtEl>
                                          <p:spTgt spid="7"/>
                                        </p:tgtEl>
                                      </p:cBhvr>
                                    </p:animEffect>
                                  </p:childTnLst>
                                </p:cTn>
                              </p:par>
                              <p:par>
                                <p:cTn id="35" presetID="9"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dissolv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20-03-02 at 21.20.5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1"/>
            <a:ext cx="9047597" cy="5122332"/>
          </a:xfrm>
          <a:prstGeom prst="rect">
            <a:avLst/>
          </a:prstGeom>
        </p:spPr>
      </p:pic>
    </p:spTree>
    <p:extLst>
      <p:ext uri="{BB962C8B-B14F-4D97-AF65-F5344CB8AC3E}">
        <p14:creationId xmlns:p14="http://schemas.microsoft.com/office/powerpoint/2010/main" val="1162691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Explaining the suitability</a:t>
            </a:r>
            <a:endParaRPr lang="en-GB" dirty="0"/>
          </a:p>
        </p:txBody>
      </p:sp>
      <p:sp>
        <p:nvSpPr>
          <p:cNvPr id="3" name="Content Placeholder 2"/>
          <p:cNvSpPr>
            <a:spLocks noGrp="1"/>
          </p:cNvSpPr>
          <p:nvPr>
            <p:ph idx="1"/>
          </p:nvPr>
        </p:nvSpPr>
        <p:spPr>
          <a:xfrm>
            <a:off x="211873" y="1600201"/>
            <a:ext cx="8753707" cy="2771078"/>
          </a:xfrm>
          <a:solidFill>
            <a:srgbClr val="FFFF00"/>
          </a:solidFill>
          <a:ln>
            <a:solidFill>
              <a:schemeClr val="accent1">
                <a:lumMod val="60000"/>
                <a:lumOff val="40000"/>
              </a:schemeClr>
            </a:solidFill>
          </a:ln>
        </p:spPr>
        <p:txBody>
          <a:bodyPr>
            <a:normAutofit/>
          </a:bodyPr>
          <a:lstStyle/>
          <a:p>
            <a:pPr marL="0" indent="0">
              <a:buNone/>
            </a:pPr>
            <a:r>
              <a:rPr lang="en-GB" sz="2000" dirty="0" smtClean="0"/>
              <a:t>You need to briefly explain the food sources you’ve designed for example,</a:t>
            </a:r>
          </a:p>
          <a:p>
            <a:pPr marL="0" indent="0">
              <a:buNone/>
            </a:pPr>
            <a:endParaRPr lang="en-GB" sz="2000" dirty="0"/>
          </a:p>
          <a:p>
            <a:pPr marL="0" indent="0">
              <a:buNone/>
            </a:pPr>
            <a:r>
              <a:rPr lang="en-GB" sz="2000" dirty="0" smtClean="0"/>
              <a:t>Breakfast- Weetabix, porridge, are good sources of carbohydrates, this means they start the day with a good source of energy...</a:t>
            </a:r>
          </a:p>
          <a:p>
            <a:pPr marL="0" indent="0">
              <a:buNone/>
            </a:pPr>
            <a:endParaRPr lang="en-GB" sz="2000" dirty="0"/>
          </a:p>
          <a:p>
            <a:pPr marL="0" indent="0">
              <a:buNone/>
            </a:pPr>
            <a:r>
              <a:rPr lang="en-GB" sz="2000" dirty="0" smtClean="0"/>
              <a:t>You need to explain also, lunch, dinner and even snacks, justifying why you have planned those food sources.</a:t>
            </a:r>
            <a:endParaRPr lang="en-GB" sz="2000" dirty="0"/>
          </a:p>
        </p:txBody>
      </p:sp>
    </p:spTree>
    <p:extLst>
      <p:ext uri="{BB962C8B-B14F-4D97-AF65-F5344CB8AC3E}">
        <p14:creationId xmlns:p14="http://schemas.microsoft.com/office/powerpoint/2010/main" val="392350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C40E204-08BA-4C34-8410-47FDB9447E6A}"/>
              </a:ext>
            </a:extLst>
          </p:cNvPr>
          <p:cNvPicPr>
            <a:picLocks noGrp="1" noChangeAspect="1"/>
          </p:cNvPicPr>
          <p:nvPr>
            <p:ph idx="1"/>
          </p:nvPr>
        </p:nvPicPr>
        <p:blipFill rotWithShape="1">
          <a:blip r:embed="rId3"/>
          <a:srcRect t="20854" r="65104" b="21707"/>
          <a:stretch/>
        </p:blipFill>
        <p:spPr>
          <a:xfrm>
            <a:off x="571677" y="1069049"/>
            <a:ext cx="5013783" cy="4642141"/>
          </a:xfrm>
          <a:prstGeom prst="rect">
            <a:avLst/>
          </a:prstGeom>
        </p:spPr>
      </p:pic>
      <p:sp>
        <p:nvSpPr>
          <p:cNvPr id="5" name="TextBox 4">
            <a:extLst>
              <a:ext uri="{FF2B5EF4-FFF2-40B4-BE49-F238E27FC236}">
                <a16:creationId xmlns:a16="http://schemas.microsoft.com/office/drawing/2014/main" id="{615FF2B0-AD66-4A33-B88D-883D4F0348E8}"/>
              </a:ext>
            </a:extLst>
          </p:cNvPr>
          <p:cNvSpPr txBox="1"/>
          <p:nvPr/>
        </p:nvSpPr>
        <p:spPr>
          <a:xfrm>
            <a:off x="5814060" y="1268730"/>
            <a:ext cx="2872740" cy="1754326"/>
          </a:xfrm>
          <a:prstGeom prst="rect">
            <a:avLst/>
          </a:prstGeom>
          <a:noFill/>
        </p:spPr>
        <p:txBody>
          <a:bodyPr wrap="square" rtlCol="0">
            <a:spAutoFit/>
          </a:bodyPr>
          <a:lstStyle/>
          <a:p>
            <a:pPr defTabSz="685800"/>
            <a:r>
              <a:rPr lang="en-GB" sz="1350" dirty="0">
                <a:solidFill>
                  <a:prstClr val="black"/>
                </a:solidFill>
                <a:latin typeface="Calibri" panose="020F0502020204030204"/>
              </a:rPr>
              <a:t>Week 1 Diet Plan for a Netball player</a:t>
            </a:r>
          </a:p>
          <a:p>
            <a:pPr defTabSz="685800"/>
            <a:endParaRPr lang="en-GB" sz="1350" dirty="0">
              <a:solidFill>
                <a:prstClr val="black"/>
              </a:solidFill>
              <a:latin typeface="Calibri" panose="020F0502020204030204"/>
            </a:endParaRPr>
          </a:p>
          <a:p>
            <a:pPr defTabSz="685800"/>
            <a:r>
              <a:rPr lang="en-GB" sz="1350" dirty="0">
                <a:solidFill>
                  <a:prstClr val="black"/>
                </a:solidFill>
                <a:latin typeface="Calibri" panose="020F0502020204030204"/>
              </a:rPr>
              <a:t>Carbohydrates present for energy, </a:t>
            </a:r>
          </a:p>
          <a:p>
            <a:pPr defTabSz="685800"/>
            <a:r>
              <a:rPr lang="en-GB" sz="1350" dirty="0">
                <a:solidFill>
                  <a:prstClr val="black"/>
                </a:solidFill>
                <a:latin typeface="Calibri" panose="020F0502020204030204"/>
              </a:rPr>
              <a:t>Protein for muscle growth and repair</a:t>
            </a:r>
          </a:p>
          <a:p>
            <a:pPr defTabSz="685800"/>
            <a:endParaRPr lang="en-GB" sz="1350" dirty="0">
              <a:solidFill>
                <a:prstClr val="black"/>
              </a:solidFill>
              <a:latin typeface="Calibri" panose="020F0502020204030204"/>
            </a:endParaRPr>
          </a:p>
          <a:p>
            <a:pPr defTabSz="685800"/>
            <a:r>
              <a:rPr lang="en-GB" sz="1350" dirty="0">
                <a:solidFill>
                  <a:prstClr val="black"/>
                </a:solidFill>
                <a:latin typeface="Calibri" panose="020F0502020204030204"/>
              </a:rPr>
              <a:t>Fats in fish to help as fuel, also to help keep vital organs such as the heart and brain healthy.</a:t>
            </a:r>
          </a:p>
        </p:txBody>
      </p:sp>
      <p:sp>
        <p:nvSpPr>
          <p:cNvPr id="6" name="TextBox 5">
            <a:extLst>
              <a:ext uri="{FF2B5EF4-FFF2-40B4-BE49-F238E27FC236}">
                <a16:creationId xmlns:a16="http://schemas.microsoft.com/office/drawing/2014/main" id="{62ADA873-A7AE-48EF-A3B3-7DF65F98069A}"/>
              </a:ext>
            </a:extLst>
          </p:cNvPr>
          <p:cNvSpPr txBox="1"/>
          <p:nvPr/>
        </p:nvSpPr>
        <p:spPr>
          <a:xfrm>
            <a:off x="5814060" y="3657600"/>
            <a:ext cx="2872740" cy="2169825"/>
          </a:xfrm>
          <a:prstGeom prst="rect">
            <a:avLst/>
          </a:prstGeom>
          <a:noFill/>
          <a:ln>
            <a:solidFill>
              <a:schemeClr val="accent1">
                <a:lumMod val="40000"/>
                <a:lumOff val="60000"/>
              </a:schemeClr>
            </a:solidFill>
          </a:ln>
        </p:spPr>
        <p:txBody>
          <a:bodyPr wrap="square" rtlCol="0">
            <a:spAutoFit/>
          </a:bodyPr>
          <a:lstStyle/>
          <a:p>
            <a:pPr defTabSz="685800"/>
            <a:r>
              <a:rPr lang="en-GB" sz="1350" dirty="0">
                <a:solidFill>
                  <a:prstClr val="black"/>
                </a:solidFill>
                <a:latin typeface="Calibri" panose="020F0502020204030204"/>
              </a:rPr>
              <a:t>TO ACHIEVE MB3: </a:t>
            </a:r>
          </a:p>
          <a:p>
            <a:pPr defTabSz="685800"/>
            <a:endParaRPr lang="en-GB" sz="1350" dirty="0">
              <a:solidFill>
                <a:prstClr val="black"/>
              </a:solidFill>
              <a:latin typeface="Calibri" panose="020F0502020204030204"/>
            </a:endParaRPr>
          </a:p>
          <a:p>
            <a:pPr defTabSz="685800"/>
            <a:r>
              <a:rPr lang="en-GB" sz="1350" dirty="0">
                <a:solidFill>
                  <a:prstClr val="black"/>
                </a:solidFill>
                <a:latin typeface="Calibri" panose="020F0502020204030204"/>
              </a:rPr>
              <a:t>You also need to incorporate what and when they would need to eat during their sport..</a:t>
            </a:r>
          </a:p>
          <a:p>
            <a:pPr defTabSz="685800"/>
            <a:endParaRPr lang="en-GB" sz="1350" dirty="0">
              <a:solidFill>
                <a:prstClr val="black"/>
              </a:solidFill>
              <a:latin typeface="Calibri" panose="020F0502020204030204"/>
            </a:endParaRPr>
          </a:p>
          <a:p>
            <a:pPr defTabSz="685800"/>
            <a:r>
              <a:rPr lang="en-GB" sz="1350" dirty="0">
                <a:solidFill>
                  <a:prstClr val="black"/>
                </a:solidFill>
                <a:latin typeface="Calibri" panose="020F0502020204030204"/>
              </a:rPr>
              <a:t>A netball player on match day would eat more carbohydrates before the game, and enough fluid to keep hydrated.</a:t>
            </a:r>
          </a:p>
        </p:txBody>
      </p:sp>
      <p:cxnSp>
        <p:nvCxnSpPr>
          <p:cNvPr id="8" name="Straight Arrow Connector 7">
            <a:extLst>
              <a:ext uri="{FF2B5EF4-FFF2-40B4-BE49-F238E27FC236}">
                <a16:creationId xmlns:a16="http://schemas.microsoft.com/office/drawing/2014/main" id="{540D9619-B589-4714-ADF3-9C2B5F7FD297}"/>
              </a:ext>
            </a:extLst>
          </p:cNvPr>
          <p:cNvCxnSpPr/>
          <p:nvPr/>
        </p:nvCxnSpPr>
        <p:spPr>
          <a:xfrm flipH="1" flipV="1">
            <a:off x="5393532" y="3857625"/>
            <a:ext cx="420529" cy="2571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8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316" y="265472"/>
            <a:ext cx="3775587" cy="3244644"/>
          </a:xfrm>
          <a:solidFill>
            <a:srgbClr val="FFFF00"/>
          </a:solidFill>
          <a:ln>
            <a:solidFill>
              <a:schemeClr val="accent2">
                <a:lumMod val="20000"/>
                <a:lumOff val="80000"/>
              </a:schemeClr>
            </a:solidFill>
          </a:ln>
        </p:spPr>
        <p:txBody>
          <a:bodyPr>
            <a:normAutofit fontScale="85000" lnSpcReduction="10000"/>
          </a:bodyPr>
          <a:lstStyle/>
          <a:p>
            <a:pPr marL="0" indent="0">
              <a:buNone/>
            </a:pPr>
            <a:r>
              <a:rPr lang="en-GB" sz="3300" dirty="0" smtClean="0"/>
              <a:t>DNA: List some ideas in how </a:t>
            </a:r>
            <a:r>
              <a:rPr lang="en-GB" sz="3300" dirty="0" smtClean="0">
                <a:solidFill>
                  <a:srgbClr val="FF0000"/>
                </a:solidFill>
              </a:rPr>
              <a:t>you</a:t>
            </a:r>
            <a:r>
              <a:rPr lang="en-GB" sz="3300" dirty="0" smtClean="0"/>
              <a:t> could find out if a diet programme that </a:t>
            </a:r>
            <a:r>
              <a:rPr lang="en-GB" sz="3300" dirty="0" smtClean="0">
                <a:solidFill>
                  <a:srgbClr val="FF0000"/>
                </a:solidFill>
              </a:rPr>
              <a:t>you had devised </a:t>
            </a:r>
            <a:r>
              <a:rPr lang="en-GB" sz="3300" dirty="0" smtClean="0"/>
              <a:t>was effective. </a:t>
            </a:r>
            <a:r>
              <a:rPr lang="en-GB" sz="3300" dirty="0" err="1" smtClean="0"/>
              <a:t>Eg</a:t>
            </a:r>
            <a:r>
              <a:rPr lang="en-GB" sz="3300" dirty="0" smtClean="0"/>
              <a:t>, measure their body fat before/after programme.</a:t>
            </a:r>
          </a:p>
          <a:p>
            <a:pPr marL="0" indent="0">
              <a:buNone/>
            </a:pPr>
            <a:endParaRPr lang="en-GB" dirty="0"/>
          </a:p>
          <a:p>
            <a:pPr marL="0" indent="0">
              <a:buNone/>
            </a:pPr>
            <a:endParaRPr lang="en-GB" dirty="0"/>
          </a:p>
        </p:txBody>
      </p:sp>
      <p:sp>
        <p:nvSpPr>
          <p:cNvPr id="4" name="TextBox 3"/>
          <p:cNvSpPr txBox="1"/>
          <p:nvPr/>
        </p:nvSpPr>
        <p:spPr>
          <a:xfrm>
            <a:off x="5555226" y="265472"/>
            <a:ext cx="3519948" cy="400110"/>
          </a:xfrm>
          <a:prstGeom prst="rect">
            <a:avLst/>
          </a:prstGeom>
          <a:noFill/>
        </p:spPr>
        <p:txBody>
          <a:bodyPr wrap="square" rtlCol="0">
            <a:spAutoFit/>
          </a:bodyPr>
          <a:lstStyle/>
          <a:p>
            <a:pPr algn="r"/>
            <a:r>
              <a:rPr lang="en-GB" sz="2000" u="sng" dirty="0" smtClean="0"/>
              <a:t>Tuesday 9</a:t>
            </a:r>
            <a:r>
              <a:rPr lang="en-GB" sz="2000" u="sng" baseline="30000" dirty="0" smtClean="0"/>
              <a:t>th</a:t>
            </a:r>
            <a:r>
              <a:rPr lang="en-GB" sz="2000" u="sng" dirty="0" smtClean="0"/>
              <a:t> March 2020</a:t>
            </a:r>
            <a:endParaRPr lang="en-GB" sz="2000" u="sng" dirty="0"/>
          </a:p>
        </p:txBody>
      </p:sp>
      <p:sp>
        <p:nvSpPr>
          <p:cNvPr id="5" name="TextBox 4"/>
          <p:cNvSpPr txBox="1"/>
          <p:nvPr/>
        </p:nvSpPr>
        <p:spPr>
          <a:xfrm>
            <a:off x="4434348" y="943897"/>
            <a:ext cx="4178710" cy="830997"/>
          </a:xfrm>
          <a:prstGeom prst="rect">
            <a:avLst/>
          </a:prstGeom>
          <a:noFill/>
        </p:spPr>
        <p:txBody>
          <a:bodyPr wrap="square" rtlCol="0">
            <a:spAutoFit/>
          </a:bodyPr>
          <a:lstStyle/>
          <a:p>
            <a:pPr algn="ctr"/>
            <a:r>
              <a:rPr lang="en-GB" sz="2400" u="sng" dirty="0" smtClean="0"/>
              <a:t>Evaluating the effectiveness of my diet plan for my client.</a:t>
            </a:r>
            <a:endParaRPr lang="en-GB" sz="2400" u="sng" dirty="0"/>
          </a:p>
        </p:txBody>
      </p:sp>
      <p:graphicFrame>
        <p:nvGraphicFramePr>
          <p:cNvPr id="6" name="Table 5"/>
          <p:cNvGraphicFramePr>
            <a:graphicFrameLocks noGrp="1"/>
          </p:cNvGraphicFramePr>
          <p:nvPr>
            <p:extLst>
              <p:ext uri="{D42A27DB-BD31-4B8C-83A1-F6EECF244321}">
                <p14:modId xmlns:p14="http://schemas.microsoft.com/office/powerpoint/2010/main" val="1875386199"/>
              </p:ext>
            </p:extLst>
          </p:nvPr>
        </p:nvGraphicFramePr>
        <p:xfrm>
          <a:off x="3746090" y="2871018"/>
          <a:ext cx="5329084" cy="3913240"/>
        </p:xfrm>
        <a:graphic>
          <a:graphicData uri="http://schemas.openxmlformats.org/drawingml/2006/table">
            <a:tbl>
              <a:tblPr firstRow="1" bandRow="1">
                <a:tableStyleId>{1E171933-4619-4E11-9A3F-F7608DF75F80}</a:tableStyleId>
              </a:tblPr>
              <a:tblGrid>
                <a:gridCol w="2664542">
                  <a:extLst>
                    <a:ext uri="{9D8B030D-6E8A-4147-A177-3AD203B41FA5}">
                      <a16:colId xmlns:a16="http://schemas.microsoft.com/office/drawing/2014/main" val="20000"/>
                    </a:ext>
                  </a:extLst>
                </a:gridCol>
                <a:gridCol w="2664542">
                  <a:extLst>
                    <a:ext uri="{9D8B030D-6E8A-4147-A177-3AD203B41FA5}">
                      <a16:colId xmlns:a16="http://schemas.microsoft.com/office/drawing/2014/main" val="20001"/>
                    </a:ext>
                  </a:extLst>
                </a:gridCol>
              </a:tblGrid>
              <a:tr h="1028055">
                <a:tc>
                  <a:txBody>
                    <a:bodyPr/>
                    <a:lstStyle/>
                    <a:p>
                      <a:pPr algn="ctr"/>
                      <a:r>
                        <a:rPr lang="en-US" sz="2800" dirty="0" smtClean="0"/>
                        <a:t>Good Progress</a:t>
                      </a:r>
                      <a:endParaRPr lang="en-US" sz="2800" dirty="0"/>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dirty="0" smtClean="0"/>
                        <a:t>Outstanding Progress </a:t>
                      </a:r>
                      <a:endParaRPr lang="en-US" sz="2800" dirty="0"/>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2885185">
                <a:tc>
                  <a:txBody>
                    <a:bodyPr/>
                    <a:lstStyle/>
                    <a:p>
                      <a:pPr algn="ctr"/>
                      <a:r>
                        <a:rPr lang="en-US" sz="2400" dirty="0" smtClean="0"/>
                        <a:t>Be able to explain</a:t>
                      </a:r>
                      <a:r>
                        <a:rPr lang="en-US" sz="2400" baseline="0" dirty="0" smtClean="0"/>
                        <a:t> different ways that can help evaluate the effectiveness of the diet plan</a:t>
                      </a:r>
                      <a:endParaRPr lang="en-US" sz="2400" dirty="0">
                        <a:solidFill>
                          <a:schemeClr val="accent4">
                            <a:lumMod val="50000"/>
                          </a:schemeClr>
                        </a:solidFill>
                      </a:endParaRPr>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solidFill>
                            <a:schemeClr val="accent4">
                              <a:lumMod val="50000"/>
                            </a:schemeClr>
                          </a:solidFill>
                        </a:rPr>
                        <a:t>Will</a:t>
                      </a:r>
                      <a:r>
                        <a:rPr lang="en-US" sz="2400" baseline="0" dirty="0" smtClean="0">
                          <a:solidFill>
                            <a:schemeClr val="accent4">
                              <a:lumMod val="50000"/>
                            </a:schemeClr>
                          </a:solidFill>
                        </a:rPr>
                        <a:t> be able to reference recommendations to the client to help improve the diet plan.</a:t>
                      </a:r>
                      <a:endParaRPr lang="en-US" sz="2400" dirty="0">
                        <a:solidFill>
                          <a:schemeClr val="accent4">
                            <a:lumMod val="50000"/>
                          </a:schemeClr>
                        </a:solidFill>
                      </a:endParaRPr>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9653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 y="10924"/>
            <a:ext cx="9144001" cy="6862861"/>
          </a:xfrm>
          <a:prstGeom prst="rect">
            <a:avLst/>
          </a:prstGeom>
        </p:spPr>
      </p:pic>
      <p:sp>
        <p:nvSpPr>
          <p:cNvPr id="2" name="Title 1"/>
          <p:cNvSpPr>
            <a:spLocks noGrp="1"/>
          </p:cNvSpPr>
          <p:nvPr>
            <p:ph type="title"/>
          </p:nvPr>
        </p:nvSpPr>
        <p:spPr>
          <a:xfrm>
            <a:off x="455475" y="1"/>
            <a:ext cx="8515350" cy="1618117"/>
          </a:xfrm>
        </p:spPr>
        <p:txBody>
          <a:bodyPr>
            <a:normAutofit/>
          </a:bodyPr>
          <a:lstStyle/>
          <a:p>
            <a:r>
              <a:rPr lang="en-GB" i="1" dirty="0" smtClean="0">
                <a:solidFill>
                  <a:schemeClr val="bg1"/>
                </a:solidFill>
                <a:latin typeface="Chalkboard"/>
                <a:cs typeface="Chalkboard"/>
              </a:rPr>
              <a:t>Where we are……..</a:t>
            </a:r>
            <a:endParaRPr lang="en-GB" i="1" dirty="0">
              <a:solidFill>
                <a:schemeClr val="bg1"/>
              </a:solidFill>
              <a:latin typeface="Chalkboard"/>
              <a:cs typeface="Chalkboard"/>
            </a:endParaRPr>
          </a:p>
        </p:txBody>
      </p:sp>
      <p:pic>
        <p:nvPicPr>
          <p:cNvPr id="7" name="Picture 6"/>
          <p:cNvPicPr>
            <a:picLocks noChangeAspect="1"/>
          </p:cNvPicPr>
          <p:nvPr/>
        </p:nvPicPr>
        <p:blipFill>
          <a:blip r:embed="rId3"/>
          <a:stretch>
            <a:fillRect/>
          </a:stretch>
        </p:blipFill>
        <p:spPr>
          <a:xfrm>
            <a:off x="401377" y="2061520"/>
            <a:ext cx="2176557" cy="1903762"/>
          </a:xfrm>
          <a:prstGeom prst="rect">
            <a:avLst/>
          </a:prstGeom>
        </p:spPr>
      </p:pic>
      <p:sp>
        <p:nvSpPr>
          <p:cNvPr id="8" name="Title 1"/>
          <p:cNvSpPr txBox="1">
            <a:spLocks/>
          </p:cNvSpPr>
          <p:nvPr/>
        </p:nvSpPr>
        <p:spPr>
          <a:xfrm>
            <a:off x="707131" y="2251522"/>
            <a:ext cx="1639751" cy="14082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2400" i="1" dirty="0">
                <a:solidFill>
                  <a:prstClr val="white"/>
                </a:solidFill>
                <a:latin typeface="Chalkboard"/>
                <a:cs typeface="Chalkboard"/>
              </a:rPr>
              <a:t>L</a:t>
            </a:r>
            <a:r>
              <a:rPr kumimoji="0" lang="en-GB" sz="2400" b="0" i="1" u="none" strike="noStrike" kern="1200" cap="none" spc="0" normalizeH="0" baseline="0" noProof="0" dirty="0" smtClean="0">
                <a:ln>
                  <a:noFill/>
                </a:ln>
                <a:solidFill>
                  <a:prstClr val="white"/>
                </a:solidFill>
                <a:effectLst/>
                <a:uLnTx/>
                <a:uFillTx/>
                <a:latin typeface="Chalkboard"/>
                <a:ea typeface="+mj-ea"/>
                <a:cs typeface="Chalkboard"/>
              </a:rPr>
              <a:t>01</a:t>
            </a:r>
            <a:endParaRPr kumimoji="0" lang="en-GB" sz="2400" b="0" i="1" u="none" strike="noStrike" kern="1200" cap="none" spc="0" normalizeH="0" baseline="0" noProof="0" dirty="0">
              <a:ln>
                <a:noFill/>
              </a:ln>
              <a:solidFill>
                <a:prstClr val="white"/>
              </a:solidFill>
              <a:effectLst/>
              <a:uLnTx/>
              <a:uFillTx/>
              <a:latin typeface="Chalkboard"/>
              <a:ea typeface="+mj-ea"/>
              <a:cs typeface="Chalkboard"/>
            </a:endParaRPr>
          </a:p>
        </p:txBody>
      </p:sp>
      <p:pic>
        <p:nvPicPr>
          <p:cNvPr id="9" name="Picture 8"/>
          <p:cNvPicPr>
            <a:picLocks noChangeAspect="1"/>
          </p:cNvPicPr>
          <p:nvPr/>
        </p:nvPicPr>
        <p:blipFill>
          <a:blip r:embed="rId4">
            <a:lum bright="70000" contrast="-70000"/>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639794" y="3550466"/>
            <a:ext cx="1722931" cy="1490912"/>
          </a:xfrm>
          <a:prstGeom prst="rect">
            <a:avLst/>
          </a:prstGeom>
        </p:spPr>
      </p:pic>
      <p:pic>
        <p:nvPicPr>
          <p:cNvPr id="10" name="Picture 9"/>
          <p:cNvPicPr>
            <a:picLocks noChangeAspect="1"/>
          </p:cNvPicPr>
          <p:nvPr/>
        </p:nvPicPr>
        <p:blipFill>
          <a:blip r:embed="rId3"/>
          <a:stretch>
            <a:fillRect/>
          </a:stretch>
        </p:blipFill>
        <p:spPr>
          <a:xfrm>
            <a:off x="2558557" y="2123449"/>
            <a:ext cx="2176557" cy="1903762"/>
          </a:xfrm>
          <a:prstGeom prst="rect">
            <a:avLst/>
          </a:prstGeom>
        </p:spPr>
      </p:pic>
      <p:sp>
        <p:nvSpPr>
          <p:cNvPr id="11" name="Title 1"/>
          <p:cNvSpPr txBox="1">
            <a:spLocks/>
          </p:cNvSpPr>
          <p:nvPr/>
        </p:nvSpPr>
        <p:spPr>
          <a:xfrm>
            <a:off x="2740786" y="2366985"/>
            <a:ext cx="1639751" cy="13798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0" i="1" u="none" strike="noStrike" kern="1200" cap="none" spc="0" normalizeH="0" baseline="0" noProof="0" dirty="0" smtClean="0">
                <a:ln>
                  <a:noFill/>
                </a:ln>
                <a:solidFill>
                  <a:prstClr val="white"/>
                </a:solidFill>
                <a:effectLst/>
                <a:uLnTx/>
                <a:uFillTx/>
                <a:latin typeface="Chalkboard"/>
                <a:ea typeface="+mj-ea"/>
                <a:cs typeface="Chalkboard"/>
              </a:rPr>
              <a:t>lo2</a:t>
            </a:r>
            <a:endParaRPr kumimoji="0" lang="en-GB" sz="3600" b="0" i="1" u="none" strike="noStrike" kern="1200" cap="none" spc="0" normalizeH="0" baseline="0" noProof="0" dirty="0">
              <a:ln>
                <a:noFill/>
              </a:ln>
              <a:solidFill>
                <a:prstClr val="white"/>
              </a:solidFill>
              <a:effectLst/>
              <a:uLnTx/>
              <a:uFillTx/>
              <a:latin typeface="Chalkboard"/>
              <a:ea typeface="+mj-ea"/>
              <a:cs typeface="Chalkboard"/>
            </a:endParaRPr>
          </a:p>
        </p:txBody>
      </p:sp>
      <p:pic>
        <p:nvPicPr>
          <p:cNvPr id="12" name="Picture 11"/>
          <p:cNvPicPr>
            <a:picLocks noChangeAspect="1"/>
          </p:cNvPicPr>
          <p:nvPr/>
        </p:nvPicPr>
        <p:blipFill>
          <a:blip r:embed="rId4">
            <a:lum bright="70000" contrast="-70000"/>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2729559" y="3478937"/>
            <a:ext cx="1823949" cy="1720570"/>
          </a:xfrm>
          <a:prstGeom prst="rect">
            <a:avLst/>
          </a:prstGeom>
        </p:spPr>
      </p:pic>
      <p:pic>
        <p:nvPicPr>
          <p:cNvPr id="13" name="Picture 12"/>
          <p:cNvPicPr>
            <a:picLocks noChangeAspect="1"/>
          </p:cNvPicPr>
          <p:nvPr/>
        </p:nvPicPr>
        <p:blipFill>
          <a:blip r:embed="rId3"/>
          <a:stretch>
            <a:fillRect/>
          </a:stretch>
        </p:blipFill>
        <p:spPr>
          <a:xfrm>
            <a:off x="4642112" y="2169483"/>
            <a:ext cx="2176557" cy="1903762"/>
          </a:xfrm>
          <a:prstGeom prst="rect">
            <a:avLst/>
          </a:prstGeom>
        </p:spPr>
      </p:pic>
      <p:sp>
        <p:nvSpPr>
          <p:cNvPr id="14" name="Title 1"/>
          <p:cNvSpPr txBox="1">
            <a:spLocks/>
          </p:cNvSpPr>
          <p:nvPr/>
        </p:nvSpPr>
        <p:spPr>
          <a:xfrm>
            <a:off x="4947617" y="2484445"/>
            <a:ext cx="1639751" cy="12623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800" b="0" i="1" u="none" strike="noStrike" kern="1200" cap="none" spc="0" normalizeH="0" baseline="0" noProof="0" dirty="0" smtClean="0">
                <a:ln>
                  <a:noFill/>
                </a:ln>
                <a:solidFill>
                  <a:prstClr val="white"/>
                </a:solidFill>
                <a:effectLst/>
                <a:uLnTx/>
                <a:uFillTx/>
                <a:latin typeface="Chalkboard"/>
                <a:ea typeface="+mj-ea"/>
                <a:cs typeface="Chalkboard"/>
              </a:rPr>
              <a:t>L03</a:t>
            </a:r>
            <a:endParaRPr kumimoji="0" lang="en-GB" sz="2800" b="0" i="1" u="none" strike="noStrike" kern="1200" cap="none" spc="0" normalizeH="0" baseline="0" noProof="0" dirty="0">
              <a:ln>
                <a:noFill/>
              </a:ln>
              <a:solidFill>
                <a:prstClr val="white"/>
              </a:solidFill>
              <a:effectLst/>
              <a:uLnTx/>
              <a:uFillTx/>
              <a:latin typeface="Chalkboard"/>
              <a:ea typeface="+mj-ea"/>
              <a:cs typeface="Chalkboard"/>
            </a:endParaRPr>
          </a:p>
        </p:txBody>
      </p:sp>
      <p:pic>
        <p:nvPicPr>
          <p:cNvPr id="15" name="Picture 14"/>
          <p:cNvPicPr>
            <a:picLocks noChangeAspect="1"/>
          </p:cNvPicPr>
          <p:nvPr/>
        </p:nvPicPr>
        <p:blipFill>
          <a:blip r:embed="rId3"/>
          <a:stretch>
            <a:fillRect/>
          </a:stretch>
        </p:blipFill>
        <p:spPr>
          <a:xfrm>
            <a:off x="6772630" y="2231412"/>
            <a:ext cx="2176557" cy="1903762"/>
          </a:xfrm>
          <a:prstGeom prst="rect">
            <a:avLst/>
          </a:prstGeom>
        </p:spPr>
      </p:pic>
      <p:sp>
        <p:nvSpPr>
          <p:cNvPr id="16" name="Title 1"/>
          <p:cNvSpPr txBox="1">
            <a:spLocks/>
          </p:cNvSpPr>
          <p:nvPr/>
        </p:nvSpPr>
        <p:spPr>
          <a:xfrm>
            <a:off x="6970294" y="2387096"/>
            <a:ext cx="1823906" cy="14712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200" b="0" i="1" u="none" strike="noStrike" kern="1200" cap="none" spc="0" normalizeH="0" baseline="0" noProof="0" dirty="0" smtClean="0">
                <a:ln>
                  <a:noFill/>
                </a:ln>
                <a:solidFill>
                  <a:prstClr val="white"/>
                </a:solidFill>
                <a:effectLst/>
                <a:uLnTx/>
                <a:uFillTx/>
                <a:latin typeface="Chalkboard"/>
                <a:ea typeface="+mj-ea"/>
                <a:cs typeface="Chalkboard"/>
              </a:rPr>
              <a:t>L04</a:t>
            </a:r>
            <a:endParaRPr kumimoji="0" lang="en-GB" sz="3200" b="0" i="1" u="none" strike="noStrike" kern="1200" cap="none" spc="0" normalizeH="0" baseline="0" noProof="0" dirty="0">
              <a:ln>
                <a:noFill/>
              </a:ln>
              <a:solidFill>
                <a:prstClr val="white"/>
              </a:solidFill>
              <a:effectLst/>
              <a:uLnTx/>
              <a:uFillTx/>
              <a:latin typeface="Chalkboard"/>
              <a:ea typeface="+mj-ea"/>
              <a:cs typeface="Chalkboard"/>
            </a:endParaRPr>
          </a:p>
        </p:txBody>
      </p:sp>
      <p:cxnSp>
        <p:nvCxnSpPr>
          <p:cNvPr id="24" name="Straight Arrow Connector 23"/>
          <p:cNvCxnSpPr/>
          <p:nvPr/>
        </p:nvCxnSpPr>
        <p:spPr>
          <a:xfrm>
            <a:off x="606113" y="2251522"/>
            <a:ext cx="8081499" cy="115463"/>
          </a:xfrm>
          <a:prstGeom prst="straightConnector1">
            <a:avLst/>
          </a:prstGeom>
          <a:ln w="184150">
            <a:solidFill>
              <a:schemeClr val="accent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30" name="Title 1"/>
          <p:cNvSpPr txBox="1">
            <a:spLocks/>
          </p:cNvSpPr>
          <p:nvPr/>
        </p:nvSpPr>
        <p:spPr>
          <a:xfrm>
            <a:off x="1125637" y="858219"/>
            <a:ext cx="7085744" cy="16181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9600" b="1" i="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halkboard"/>
                <a:cs typeface="Chalkboard"/>
              </a:rPr>
              <a:t>Nutrition </a:t>
            </a:r>
            <a:endParaRPr kumimoji="0" lang="en-GB" sz="9600" b="1" i="1"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halkboard"/>
              <a:ea typeface="+mj-ea"/>
              <a:cs typeface="Chalkboard"/>
            </a:endParaRPr>
          </a:p>
        </p:txBody>
      </p:sp>
      <p:pic>
        <p:nvPicPr>
          <p:cNvPr id="31" name="Picture 30"/>
          <p:cNvPicPr>
            <a:picLocks noChangeAspect="1"/>
          </p:cNvPicPr>
          <p:nvPr/>
        </p:nvPicPr>
        <p:blipFill>
          <a:blip r:embed="rId7">
            <a:extLst>
              <a:ext uri="{BEBA8EAE-BF5A-486C-A8C5-ECC9F3942E4B}">
                <a14:imgProps xmlns:a14="http://schemas.microsoft.com/office/drawing/2010/main">
                  <a14:imgLayer r:embed="rId8">
                    <a14:imgEffect>
                      <a14:backgroundRemoval t="0" b="98688" l="0" r="100000"/>
                    </a14:imgEffect>
                  </a14:imgLayer>
                </a14:imgProps>
              </a:ext>
            </a:extLst>
          </a:blip>
          <a:stretch>
            <a:fillRect/>
          </a:stretch>
        </p:blipFill>
        <p:spPr>
          <a:xfrm>
            <a:off x="7484718" y="846726"/>
            <a:ext cx="1239973" cy="1396688"/>
          </a:xfrm>
          <a:prstGeom prst="rect">
            <a:avLst/>
          </a:prstGeom>
        </p:spPr>
      </p:pic>
      <p:pic>
        <p:nvPicPr>
          <p:cNvPr id="23" name="Picture 22"/>
          <p:cNvPicPr>
            <a:picLocks noChangeAspect="1"/>
          </p:cNvPicPr>
          <p:nvPr/>
        </p:nvPicPr>
        <p:blipFill>
          <a:blip r:embed="rId4">
            <a:lum bright="70000" contrast="-70000"/>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4831839" y="3478937"/>
            <a:ext cx="1823949" cy="1632762"/>
          </a:xfrm>
          <a:prstGeom prst="rect">
            <a:avLst/>
          </a:prstGeom>
        </p:spPr>
      </p:pic>
      <p:sp>
        <p:nvSpPr>
          <p:cNvPr id="3" name="TextBox 2"/>
          <p:cNvSpPr txBox="1"/>
          <p:nvPr/>
        </p:nvSpPr>
        <p:spPr>
          <a:xfrm>
            <a:off x="6703146" y="3323631"/>
            <a:ext cx="2246041" cy="2062103"/>
          </a:xfrm>
          <a:prstGeom prst="rect">
            <a:avLst/>
          </a:prstGeom>
          <a:noFill/>
        </p:spPr>
        <p:txBody>
          <a:bodyPr wrap="square" rtlCol="0">
            <a:spAutoFit/>
          </a:bodyPr>
          <a:lstStyle/>
          <a:p>
            <a:r>
              <a:rPr lang="en-GB" sz="1600" dirty="0" smtClean="0">
                <a:solidFill>
                  <a:schemeClr val="bg1"/>
                </a:solidFill>
              </a:rPr>
              <a:t>Details of client</a:t>
            </a:r>
          </a:p>
          <a:p>
            <a:endParaRPr lang="en-GB" sz="1600" dirty="0">
              <a:solidFill>
                <a:schemeClr val="bg1"/>
              </a:solidFill>
            </a:endParaRPr>
          </a:p>
          <a:p>
            <a:r>
              <a:rPr lang="en-GB" sz="1600" dirty="0" smtClean="0">
                <a:solidFill>
                  <a:schemeClr val="bg1"/>
                </a:solidFill>
              </a:rPr>
              <a:t>Aims/goals</a:t>
            </a:r>
          </a:p>
          <a:p>
            <a:endParaRPr lang="en-GB" sz="1600" dirty="0">
              <a:solidFill>
                <a:schemeClr val="bg1"/>
              </a:solidFill>
            </a:endParaRPr>
          </a:p>
          <a:p>
            <a:r>
              <a:rPr lang="en-GB" sz="1600" dirty="0" smtClean="0">
                <a:solidFill>
                  <a:schemeClr val="bg1"/>
                </a:solidFill>
              </a:rPr>
              <a:t>Time of year specific to sport</a:t>
            </a:r>
          </a:p>
          <a:p>
            <a:r>
              <a:rPr lang="en-GB" sz="1600" dirty="0" smtClean="0">
                <a:solidFill>
                  <a:schemeClr val="bg1"/>
                </a:solidFill>
              </a:rPr>
              <a:t>Organisation of two week diet</a:t>
            </a:r>
          </a:p>
        </p:txBody>
      </p:sp>
      <p:pic>
        <p:nvPicPr>
          <p:cNvPr id="4" name="Picture 3"/>
          <p:cNvPicPr>
            <a:picLocks noChangeAspect="1"/>
          </p:cNvPicPr>
          <p:nvPr/>
        </p:nvPicPr>
        <p:blipFill>
          <a:blip r:embed="rId9"/>
          <a:stretch>
            <a:fillRect/>
          </a:stretch>
        </p:blipFill>
        <p:spPr>
          <a:xfrm>
            <a:off x="8033697" y="3168775"/>
            <a:ext cx="653915" cy="586118"/>
          </a:xfrm>
          <a:prstGeom prst="rect">
            <a:avLst/>
          </a:prstGeom>
        </p:spPr>
      </p:pic>
      <p:pic>
        <p:nvPicPr>
          <p:cNvPr id="6" name="Picture 5"/>
          <p:cNvPicPr>
            <a:picLocks noChangeAspect="1"/>
          </p:cNvPicPr>
          <p:nvPr/>
        </p:nvPicPr>
        <p:blipFill>
          <a:blip r:embed="rId10"/>
          <a:stretch>
            <a:fillRect/>
          </a:stretch>
        </p:blipFill>
        <p:spPr>
          <a:xfrm>
            <a:off x="7972555" y="3636600"/>
            <a:ext cx="652329" cy="585267"/>
          </a:xfrm>
          <a:prstGeom prst="rect">
            <a:avLst/>
          </a:prstGeom>
        </p:spPr>
      </p:pic>
      <p:pic>
        <p:nvPicPr>
          <p:cNvPr id="18" name="Picture 17"/>
          <p:cNvPicPr>
            <a:picLocks noChangeAspect="1"/>
          </p:cNvPicPr>
          <p:nvPr/>
        </p:nvPicPr>
        <p:blipFill>
          <a:blip r:embed="rId10"/>
          <a:stretch>
            <a:fillRect/>
          </a:stretch>
        </p:blipFill>
        <p:spPr>
          <a:xfrm>
            <a:off x="7972555" y="4380625"/>
            <a:ext cx="652329" cy="585267"/>
          </a:xfrm>
          <a:prstGeom prst="rect">
            <a:avLst/>
          </a:prstGeom>
        </p:spPr>
      </p:pic>
      <p:pic>
        <p:nvPicPr>
          <p:cNvPr id="25" name="Picture 24"/>
          <p:cNvPicPr>
            <a:picLocks noChangeAspect="1"/>
          </p:cNvPicPr>
          <p:nvPr/>
        </p:nvPicPr>
        <p:blipFill>
          <a:blip r:embed="rId11"/>
          <a:stretch>
            <a:fillRect/>
          </a:stretch>
        </p:blipFill>
        <p:spPr>
          <a:xfrm>
            <a:off x="7968674" y="5010388"/>
            <a:ext cx="652329" cy="585267"/>
          </a:xfrm>
          <a:prstGeom prst="rect">
            <a:avLst/>
          </a:prstGeom>
        </p:spPr>
      </p:pic>
      <p:sp>
        <p:nvSpPr>
          <p:cNvPr id="26" name="TextBox 25"/>
          <p:cNvSpPr txBox="1"/>
          <p:nvPr/>
        </p:nvSpPr>
        <p:spPr>
          <a:xfrm>
            <a:off x="825190" y="5199507"/>
            <a:ext cx="5762178" cy="1200329"/>
          </a:xfrm>
          <a:prstGeom prst="rect">
            <a:avLst/>
          </a:prstGeom>
          <a:noFill/>
        </p:spPr>
        <p:txBody>
          <a:bodyPr wrap="square" rtlCol="0">
            <a:spAutoFit/>
          </a:bodyPr>
          <a:lstStyle/>
          <a:p>
            <a:r>
              <a:rPr lang="en-GB" sz="3600" dirty="0" smtClean="0">
                <a:solidFill>
                  <a:schemeClr val="bg1"/>
                </a:solidFill>
              </a:rPr>
              <a:t>Today L04: Evaluating the effectiveness of the diet plan</a:t>
            </a:r>
            <a:endParaRPr lang="en-GB" sz="3600" dirty="0">
              <a:solidFill>
                <a:schemeClr val="bg1"/>
              </a:solidFill>
            </a:endParaRPr>
          </a:p>
        </p:txBody>
      </p:sp>
    </p:spTree>
    <p:extLst>
      <p:ext uri="{BB962C8B-B14F-4D97-AF65-F5344CB8AC3E}">
        <p14:creationId xmlns:p14="http://schemas.microsoft.com/office/powerpoint/2010/main" val="265607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par>
                                <p:cTn id="18" presetID="9"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500"/>
                                        <p:tgtEl>
                                          <p:spTgt spid="11"/>
                                        </p:tgtEl>
                                      </p:cBhvr>
                                    </p:animEffect>
                                  </p:childTnLst>
                                </p:cTn>
                              </p:par>
                              <p:par>
                                <p:cTn id="31" presetID="9"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dissolv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dissolv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dissolve">
                                      <p:cBhvr>
                                        <p:cTn id="43" dur="500"/>
                                        <p:tgtEl>
                                          <p:spTgt spid="14"/>
                                        </p:tgtEl>
                                      </p:cBhvr>
                                    </p:animEffect>
                                  </p:childTnLst>
                                </p:cTn>
                              </p:par>
                              <p:par>
                                <p:cTn id="44" presetID="9"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dissolv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dissolve">
                                      <p:cBhvr>
                                        <p:cTn id="51" dur="500"/>
                                        <p:tgtEl>
                                          <p:spTgt spid="16"/>
                                        </p:tgtEl>
                                      </p:cBhvr>
                                    </p:animEffect>
                                  </p:childTnLst>
                                </p:cTn>
                              </p:par>
                              <p:par>
                                <p:cTn id="52" presetID="9" presetClass="entr" presetSubtype="0"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dissolve">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dissolve">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fade">
                                      <p:cBhvr>
                                        <p:cTn id="64" dur="1000"/>
                                        <p:tgtEl>
                                          <p:spTgt spid="2"/>
                                        </p:tgtEl>
                                      </p:cBhvr>
                                    </p:animEffect>
                                    <p:anim calcmode="lin" valueType="num">
                                      <p:cBhvr>
                                        <p:cTn id="65" dur="1000" fill="hold"/>
                                        <p:tgtEl>
                                          <p:spTgt spid="2"/>
                                        </p:tgtEl>
                                        <p:attrNameLst>
                                          <p:attrName>ppt_x</p:attrName>
                                        </p:attrNameLst>
                                      </p:cBhvr>
                                      <p:tavLst>
                                        <p:tav tm="0">
                                          <p:val>
                                            <p:strVal val="#ppt_x"/>
                                          </p:val>
                                        </p:tav>
                                        <p:tav tm="100000">
                                          <p:val>
                                            <p:strVal val="#ppt_x"/>
                                          </p:val>
                                        </p:tav>
                                      </p:tavLst>
                                    </p:anim>
                                    <p:anim calcmode="lin" valueType="num">
                                      <p:cBhvr>
                                        <p:cTn id="6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3">
                                            <p:txEl>
                                              <p:pRg st="0" end="0"/>
                                            </p:txEl>
                                          </p:spTgt>
                                        </p:tgtEl>
                                        <p:attrNameLst>
                                          <p:attrName>style.visibility</p:attrName>
                                        </p:attrNameLst>
                                      </p:cBhvr>
                                      <p:to>
                                        <p:strVal val="visible"/>
                                      </p:to>
                                    </p:set>
                                    <p:animEffect transition="in" filter="fade">
                                      <p:cBhvr>
                                        <p:cTn id="71" dur="1000"/>
                                        <p:tgtEl>
                                          <p:spTgt spid="3">
                                            <p:txEl>
                                              <p:pRg st="0" end="0"/>
                                            </p:txEl>
                                          </p:spTgt>
                                        </p:tgtEl>
                                      </p:cBhvr>
                                    </p:animEffect>
                                    <p:anim calcmode="lin" valueType="num">
                                      <p:cBhvr>
                                        <p:cTn id="7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wipe(down)">
                                      <p:cBhvr>
                                        <p:cTn id="78" dur="500"/>
                                        <p:tgtEl>
                                          <p:spTgt spid="4"/>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3">
                                            <p:txEl>
                                              <p:pRg st="2" end="2"/>
                                            </p:txEl>
                                          </p:spTgt>
                                        </p:tgtEl>
                                        <p:attrNameLst>
                                          <p:attrName>style.visibility</p:attrName>
                                        </p:attrNameLst>
                                      </p:cBhvr>
                                      <p:to>
                                        <p:strVal val="visible"/>
                                      </p:to>
                                    </p:set>
                                    <p:anim calcmode="lin" valueType="num">
                                      <p:cBhvr additive="base">
                                        <p:cTn id="8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6"/>
                                        </p:tgtEl>
                                        <p:attrNameLst>
                                          <p:attrName>style.visibility</p:attrName>
                                        </p:attrNameLst>
                                      </p:cBhvr>
                                      <p:to>
                                        <p:strVal val="visible"/>
                                      </p:to>
                                    </p:set>
                                    <p:animEffect transition="in" filter="wipe(down)">
                                      <p:cBhvr>
                                        <p:cTn id="89" dur="500"/>
                                        <p:tgtEl>
                                          <p:spTgt spid="6"/>
                                        </p:tgtEl>
                                      </p:cBhvr>
                                    </p:animEffect>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3">
                                            <p:txEl>
                                              <p:pRg st="4" end="4"/>
                                            </p:txEl>
                                          </p:spTgt>
                                        </p:tgtEl>
                                        <p:attrNameLst>
                                          <p:attrName>style.visibility</p:attrName>
                                        </p:attrNameLst>
                                      </p:cBhvr>
                                      <p:to>
                                        <p:strVal val="visible"/>
                                      </p:to>
                                    </p:set>
                                    <p:animEffect transition="in" filter="fade">
                                      <p:cBhvr>
                                        <p:cTn id="94" dur="1000"/>
                                        <p:tgtEl>
                                          <p:spTgt spid="3">
                                            <p:txEl>
                                              <p:pRg st="4" end="4"/>
                                            </p:txEl>
                                          </p:spTgt>
                                        </p:tgtEl>
                                      </p:cBhvr>
                                    </p:animEffect>
                                    <p:anim calcmode="lin" valueType="num">
                                      <p:cBhvr>
                                        <p:cTn id="9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nodeType="click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down)">
                                      <p:cBhvr>
                                        <p:cTn id="101" dur="500"/>
                                        <p:tgtEl>
                                          <p:spTgt spid="18"/>
                                        </p:tgtEl>
                                      </p:cBhvr>
                                    </p:animEffect>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nodeType="clickEffect">
                                  <p:stCondLst>
                                    <p:cond delay="0"/>
                                  </p:stCondLst>
                                  <p:childTnLst>
                                    <p:set>
                                      <p:cBhvr>
                                        <p:cTn id="105" dur="1" fill="hold">
                                          <p:stCondLst>
                                            <p:cond delay="0"/>
                                          </p:stCondLst>
                                        </p:cTn>
                                        <p:tgtEl>
                                          <p:spTgt spid="3">
                                            <p:txEl>
                                              <p:pRg st="5" end="5"/>
                                            </p:txEl>
                                          </p:spTgt>
                                        </p:tgtEl>
                                        <p:attrNameLst>
                                          <p:attrName>style.visibility</p:attrName>
                                        </p:attrNameLst>
                                      </p:cBhvr>
                                      <p:to>
                                        <p:strVal val="visible"/>
                                      </p:to>
                                    </p:set>
                                    <p:anim calcmode="lin" valueType="num">
                                      <p:cBhvr additive="base">
                                        <p:cTn id="10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0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6" presetClass="entr" presetSubtype="16" fill="hold" nodeType="click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circle(in)">
                                      <p:cBhvr>
                                        <p:cTn id="112" dur="2000"/>
                                        <p:tgtEl>
                                          <p:spTgt spid="25"/>
                                        </p:tgtEl>
                                      </p:cBhvr>
                                    </p:animEffect>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nodeType="clickEffect">
                                  <p:stCondLst>
                                    <p:cond delay="0"/>
                                  </p:stCondLst>
                                  <p:childTnLst>
                                    <p:set>
                                      <p:cBhvr>
                                        <p:cTn id="116" dur="1" fill="hold">
                                          <p:stCondLst>
                                            <p:cond delay="0"/>
                                          </p:stCondLst>
                                        </p:cTn>
                                        <p:tgtEl>
                                          <p:spTgt spid="26">
                                            <p:txEl>
                                              <p:pRg st="0" end="0"/>
                                            </p:txEl>
                                          </p:spTgt>
                                        </p:tgtEl>
                                        <p:attrNameLst>
                                          <p:attrName>style.visibility</p:attrName>
                                        </p:attrNameLst>
                                      </p:cBhvr>
                                      <p:to>
                                        <p:strVal val="visible"/>
                                      </p:to>
                                    </p:set>
                                    <p:anim calcmode="lin" valueType="num">
                                      <p:cBhvr additive="base">
                                        <p:cTn id="117"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18"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P spid="14" grpId="0"/>
      <p:bldP spid="16"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0123"/>
          </a:xfrm>
          <a:solidFill>
            <a:schemeClr val="accent4">
              <a:lumMod val="20000"/>
              <a:lumOff val="80000"/>
            </a:schemeClr>
          </a:solidFill>
        </p:spPr>
        <p:txBody>
          <a:bodyPr>
            <a:normAutofit fontScale="90000"/>
          </a:bodyPr>
          <a:lstStyle/>
          <a:p>
            <a:r>
              <a:rPr lang="en-GB" dirty="0" smtClean="0"/>
              <a:t>Some ideas for questions:</a:t>
            </a:r>
            <a:endParaRPr lang="en-GB" dirty="0"/>
          </a:p>
        </p:txBody>
      </p:sp>
      <p:sp>
        <p:nvSpPr>
          <p:cNvPr id="3" name="Content Placeholder 2"/>
          <p:cNvSpPr>
            <a:spLocks noGrp="1"/>
          </p:cNvSpPr>
          <p:nvPr>
            <p:ph idx="1"/>
          </p:nvPr>
        </p:nvSpPr>
        <p:spPr>
          <a:xfrm>
            <a:off x="167268" y="1014761"/>
            <a:ext cx="4226312" cy="5607690"/>
          </a:xfrm>
          <a:solidFill>
            <a:srgbClr val="FFFF66"/>
          </a:solidFill>
          <a:ln>
            <a:solidFill>
              <a:schemeClr val="tx2"/>
            </a:solidFill>
          </a:ln>
        </p:spPr>
        <p:txBody>
          <a:bodyPr>
            <a:noAutofit/>
          </a:bodyPr>
          <a:lstStyle/>
          <a:p>
            <a:pPr marL="0" indent="0">
              <a:buNone/>
            </a:pPr>
            <a:r>
              <a:rPr lang="en-GB" sz="1400" dirty="0" smtClean="0"/>
              <a:t>Have you noticed any physical changes since starting the diet plan?</a:t>
            </a:r>
          </a:p>
          <a:p>
            <a:pPr marL="0" indent="0">
              <a:buNone/>
            </a:pPr>
            <a:endParaRPr lang="en-GB" sz="1400" dirty="0" smtClean="0"/>
          </a:p>
          <a:p>
            <a:pPr marL="0" indent="0">
              <a:buNone/>
            </a:pPr>
            <a:r>
              <a:rPr lang="en-GB" sz="1400" dirty="0" smtClean="0"/>
              <a:t>Have you noticed any psychological changes since starting the diet plan?</a:t>
            </a:r>
          </a:p>
          <a:p>
            <a:pPr marL="0" indent="0">
              <a:buNone/>
            </a:pPr>
            <a:endParaRPr lang="en-GB" sz="1400" dirty="0"/>
          </a:p>
          <a:p>
            <a:pPr marL="0" indent="0">
              <a:buNone/>
            </a:pPr>
            <a:r>
              <a:rPr lang="en-GB" sz="1400" dirty="0" smtClean="0"/>
              <a:t>Do you feel like you’ve got more energy? </a:t>
            </a:r>
          </a:p>
          <a:p>
            <a:pPr marL="0" indent="0">
              <a:buNone/>
            </a:pPr>
            <a:endParaRPr lang="en-GB" sz="1400" dirty="0" smtClean="0"/>
          </a:p>
          <a:p>
            <a:pPr marL="0" indent="0">
              <a:buNone/>
            </a:pPr>
            <a:r>
              <a:rPr lang="en-GB" sz="1400" dirty="0" smtClean="0"/>
              <a:t>How do you feel after your training sessions?</a:t>
            </a:r>
          </a:p>
          <a:p>
            <a:pPr marL="0" indent="0">
              <a:buNone/>
            </a:pPr>
            <a:endParaRPr lang="en-GB" sz="1400" dirty="0" smtClean="0"/>
          </a:p>
          <a:p>
            <a:pPr marL="0" indent="0">
              <a:buNone/>
            </a:pPr>
            <a:r>
              <a:rPr lang="en-GB" sz="1400" dirty="0" smtClean="0"/>
              <a:t>Do you feel a difference in your energy levels now, compared to before the diet started?</a:t>
            </a:r>
          </a:p>
          <a:p>
            <a:pPr marL="0" indent="0">
              <a:buNone/>
            </a:pPr>
            <a:endParaRPr lang="en-GB" sz="1400" dirty="0" smtClean="0"/>
          </a:p>
          <a:p>
            <a:pPr marL="0" indent="0">
              <a:buNone/>
            </a:pPr>
            <a:r>
              <a:rPr lang="en-GB" sz="1400" dirty="0" smtClean="0"/>
              <a:t>Do you feel there were a right amount of variation in the diet?</a:t>
            </a:r>
          </a:p>
          <a:p>
            <a:pPr marL="0" indent="0">
              <a:buNone/>
            </a:pPr>
            <a:endParaRPr lang="en-GB" sz="1400" dirty="0" smtClean="0"/>
          </a:p>
          <a:p>
            <a:pPr marL="0" indent="0">
              <a:buNone/>
            </a:pPr>
            <a:r>
              <a:rPr lang="en-GB" sz="1400" dirty="0" smtClean="0"/>
              <a:t>Do you feel the portion sizes satisfied your energy needs?</a:t>
            </a:r>
          </a:p>
          <a:p>
            <a:pPr marL="0" indent="0">
              <a:buNone/>
            </a:pPr>
            <a:endParaRPr lang="en-GB" sz="1400" dirty="0" smtClean="0"/>
          </a:p>
          <a:p>
            <a:pPr marL="0" indent="0">
              <a:buNone/>
            </a:pPr>
            <a:r>
              <a:rPr lang="en-GB" sz="1400" dirty="0" smtClean="0"/>
              <a:t>How did you monitor you fluid intake? </a:t>
            </a:r>
          </a:p>
          <a:p>
            <a:pPr marL="0" indent="0">
              <a:buNone/>
            </a:pPr>
            <a:endParaRPr lang="en-GB" sz="1400" dirty="0" smtClean="0"/>
          </a:p>
          <a:p>
            <a:pPr marL="0" indent="0">
              <a:buNone/>
            </a:pPr>
            <a:r>
              <a:rPr lang="en-GB" sz="1400" dirty="0" smtClean="0"/>
              <a:t>What was your favourite meal? Why?</a:t>
            </a:r>
          </a:p>
          <a:p>
            <a:pPr marL="0" indent="0">
              <a:buNone/>
            </a:pPr>
            <a:endParaRPr lang="en-GB" sz="800" dirty="0"/>
          </a:p>
        </p:txBody>
      </p:sp>
      <p:sp>
        <p:nvSpPr>
          <p:cNvPr id="4" name="Rectangle 3"/>
          <p:cNvSpPr/>
          <p:nvPr/>
        </p:nvSpPr>
        <p:spPr>
          <a:xfrm>
            <a:off x="4493940" y="1014762"/>
            <a:ext cx="4482792" cy="5607689"/>
          </a:xfrm>
          <a:prstGeom prst="rect">
            <a:avLst/>
          </a:prstGeom>
          <a:solidFill>
            <a:schemeClr val="accent1">
              <a:lumMod val="20000"/>
              <a:lumOff val="80000"/>
            </a:schemeClr>
          </a:solidFill>
          <a:ln>
            <a:solidFill>
              <a:schemeClr val="accent2"/>
            </a:solidFill>
          </a:ln>
        </p:spPr>
        <p:txBody>
          <a:bodyPr wrap="square">
            <a:spAutoFit/>
          </a:bodyPr>
          <a:lstStyle/>
          <a:p>
            <a:pPr lvl="0">
              <a:spcBef>
                <a:spcPct val="20000"/>
              </a:spcBef>
            </a:pPr>
            <a:r>
              <a:rPr lang="en-GB" sz="1400" dirty="0">
                <a:solidFill>
                  <a:prstClr val="black"/>
                </a:solidFill>
              </a:rPr>
              <a:t>Did you feel you ate a variety of different meals?</a:t>
            </a:r>
          </a:p>
          <a:p>
            <a:pPr lvl="0">
              <a:spcBef>
                <a:spcPct val="20000"/>
              </a:spcBef>
            </a:pPr>
            <a:endParaRPr lang="en-GB" sz="1400" dirty="0">
              <a:solidFill>
                <a:prstClr val="black"/>
              </a:solidFill>
            </a:endParaRPr>
          </a:p>
          <a:p>
            <a:pPr lvl="0">
              <a:spcBef>
                <a:spcPct val="20000"/>
              </a:spcBef>
            </a:pPr>
            <a:r>
              <a:rPr lang="en-GB" sz="1400" dirty="0">
                <a:solidFill>
                  <a:prstClr val="black"/>
                </a:solidFill>
              </a:rPr>
              <a:t>Was there enough food choices to keep you motivated to stay on track?</a:t>
            </a:r>
          </a:p>
          <a:p>
            <a:pPr lvl="0">
              <a:spcBef>
                <a:spcPct val="20000"/>
              </a:spcBef>
            </a:pPr>
            <a:endParaRPr lang="en-GB" sz="1400" dirty="0">
              <a:solidFill>
                <a:prstClr val="black"/>
              </a:solidFill>
            </a:endParaRPr>
          </a:p>
          <a:p>
            <a:pPr lvl="0">
              <a:spcBef>
                <a:spcPct val="20000"/>
              </a:spcBef>
            </a:pPr>
            <a:r>
              <a:rPr lang="en-GB" sz="1400" dirty="0">
                <a:solidFill>
                  <a:prstClr val="black"/>
                </a:solidFill>
              </a:rPr>
              <a:t>Did you feel you could assess the recipes or methods to make each meal?</a:t>
            </a:r>
          </a:p>
          <a:p>
            <a:pPr lvl="0">
              <a:spcBef>
                <a:spcPct val="20000"/>
              </a:spcBef>
            </a:pPr>
            <a:endParaRPr lang="en-GB" sz="1400" dirty="0">
              <a:solidFill>
                <a:prstClr val="black"/>
              </a:solidFill>
            </a:endParaRPr>
          </a:p>
          <a:p>
            <a:pPr lvl="0">
              <a:spcBef>
                <a:spcPct val="20000"/>
              </a:spcBef>
            </a:pPr>
            <a:r>
              <a:rPr lang="en-GB" sz="1400" dirty="0">
                <a:solidFill>
                  <a:prstClr val="black"/>
                </a:solidFill>
              </a:rPr>
              <a:t>Do you think you’ve improved your cooking skills?</a:t>
            </a:r>
          </a:p>
          <a:p>
            <a:pPr lvl="0">
              <a:spcBef>
                <a:spcPct val="20000"/>
              </a:spcBef>
            </a:pPr>
            <a:endParaRPr lang="en-GB" sz="1400" dirty="0">
              <a:solidFill>
                <a:prstClr val="black"/>
              </a:solidFill>
            </a:endParaRPr>
          </a:p>
          <a:p>
            <a:pPr lvl="0">
              <a:spcBef>
                <a:spcPct val="20000"/>
              </a:spcBef>
            </a:pPr>
            <a:r>
              <a:rPr lang="en-GB" sz="1400" dirty="0">
                <a:solidFill>
                  <a:prstClr val="black"/>
                </a:solidFill>
              </a:rPr>
              <a:t>How much weight did you lose?</a:t>
            </a:r>
          </a:p>
          <a:p>
            <a:pPr lvl="0">
              <a:spcBef>
                <a:spcPct val="20000"/>
              </a:spcBef>
            </a:pPr>
            <a:endParaRPr lang="en-GB" sz="1400" dirty="0">
              <a:solidFill>
                <a:prstClr val="black"/>
              </a:solidFill>
            </a:endParaRPr>
          </a:p>
          <a:p>
            <a:pPr lvl="0">
              <a:spcBef>
                <a:spcPct val="20000"/>
              </a:spcBef>
            </a:pPr>
            <a:r>
              <a:rPr lang="en-GB" sz="1400" dirty="0">
                <a:solidFill>
                  <a:prstClr val="black"/>
                </a:solidFill>
              </a:rPr>
              <a:t>What were the measurements before and after?</a:t>
            </a:r>
          </a:p>
          <a:p>
            <a:pPr lvl="0">
              <a:spcBef>
                <a:spcPct val="20000"/>
              </a:spcBef>
            </a:pPr>
            <a:endParaRPr lang="en-GB" sz="1400" dirty="0">
              <a:solidFill>
                <a:prstClr val="black"/>
              </a:solidFill>
            </a:endParaRPr>
          </a:p>
          <a:p>
            <a:pPr lvl="0">
              <a:spcBef>
                <a:spcPct val="20000"/>
              </a:spcBef>
            </a:pPr>
            <a:r>
              <a:rPr lang="en-GB" sz="1400" dirty="0">
                <a:solidFill>
                  <a:prstClr val="black"/>
                </a:solidFill>
              </a:rPr>
              <a:t>Would you recommend this diet plan? If no please explain</a:t>
            </a:r>
          </a:p>
          <a:p>
            <a:pPr lvl="0">
              <a:spcBef>
                <a:spcPct val="20000"/>
              </a:spcBef>
            </a:pPr>
            <a:endParaRPr lang="en-GB" sz="1400" dirty="0">
              <a:solidFill>
                <a:prstClr val="black"/>
              </a:solidFill>
            </a:endParaRPr>
          </a:p>
          <a:p>
            <a:pPr lvl="0">
              <a:spcBef>
                <a:spcPct val="20000"/>
              </a:spcBef>
            </a:pPr>
            <a:r>
              <a:rPr lang="en-GB" sz="1400" dirty="0">
                <a:solidFill>
                  <a:prstClr val="black"/>
                </a:solidFill>
              </a:rPr>
              <a:t>What was your favourite part of the diet plan?</a:t>
            </a:r>
          </a:p>
          <a:p>
            <a:pPr lvl="0">
              <a:spcBef>
                <a:spcPct val="20000"/>
              </a:spcBef>
            </a:pPr>
            <a:endParaRPr lang="en-GB" sz="1400" dirty="0">
              <a:solidFill>
                <a:prstClr val="black"/>
              </a:solidFill>
            </a:endParaRPr>
          </a:p>
          <a:p>
            <a:pPr lvl="0">
              <a:spcBef>
                <a:spcPct val="20000"/>
              </a:spcBef>
            </a:pPr>
            <a:r>
              <a:rPr lang="en-GB" sz="1400" dirty="0">
                <a:solidFill>
                  <a:prstClr val="black"/>
                </a:solidFill>
              </a:rPr>
              <a:t>Would you continue eating the foods in the plan?</a:t>
            </a:r>
          </a:p>
          <a:p>
            <a:pPr lvl="0">
              <a:spcBef>
                <a:spcPct val="20000"/>
              </a:spcBef>
            </a:pPr>
            <a:endParaRPr lang="en-GB" sz="1400" dirty="0">
              <a:solidFill>
                <a:prstClr val="black"/>
              </a:solidFill>
            </a:endParaRPr>
          </a:p>
          <a:p>
            <a:pPr lvl="0">
              <a:spcBef>
                <a:spcPct val="20000"/>
              </a:spcBef>
            </a:pPr>
            <a:r>
              <a:rPr lang="en-GB" sz="1400" dirty="0">
                <a:solidFill>
                  <a:prstClr val="black"/>
                </a:solidFill>
              </a:rPr>
              <a:t>Can you recommend any changes if a new diet plan was </a:t>
            </a:r>
            <a:r>
              <a:rPr lang="en-GB" sz="1400" dirty="0" smtClean="0">
                <a:solidFill>
                  <a:prstClr val="black"/>
                </a:solidFill>
              </a:rPr>
              <a:t>organised/planned?</a:t>
            </a:r>
          </a:p>
        </p:txBody>
      </p:sp>
      <p:sp>
        <p:nvSpPr>
          <p:cNvPr id="5" name="TextBox 4"/>
          <p:cNvSpPr txBox="1"/>
          <p:nvPr/>
        </p:nvSpPr>
        <p:spPr>
          <a:xfrm rot="20667050">
            <a:off x="280929" y="313190"/>
            <a:ext cx="1403096" cy="400110"/>
          </a:xfrm>
          <a:prstGeom prst="rect">
            <a:avLst/>
          </a:prstGeom>
          <a:solidFill>
            <a:srgbClr val="92D050"/>
          </a:solidFill>
          <a:ln>
            <a:solidFill>
              <a:srgbClr val="FF0000"/>
            </a:solidFill>
          </a:ln>
        </p:spPr>
        <p:txBody>
          <a:bodyPr wrap="square" rtlCol="0">
            <a:spAutoFit/>
          </a:bodyPr>
          <a:lstStyle/>
          <a:p>
            <a:r>
              <a:rPr lang="en-GB" sz="2000" dirty="0" smtClean="0"/>
              <a:t>Evaluation</a:t>
            </a:r>
            <a:endParaRPr lang="en-GB" sz="2000" dirty="0"/>
          </a:p>
        </p:txBody>
      </p:sp>
    </p:spTree>
    <p:extLst>
      <p:ext uri="{BB962C8B-B14F-4D97-AF65-F5344CB8AC3E}">
        <p14:creationId xmlns:p14="http://schemas.microsoft.com/office/powerpoint/2010/main" val="13785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down)">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circle(in)">
                                      <p:cBhvr>
                                        <p:cTn id="30" dur="20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14" end="14"/>
                                            </p:txEl>
                                          </p:spTgt>
                                        </p:tgtEl>
                                        <p:attrNameLst>
                                          <p:attrName>style.visibility</p:attrName>
                                        </p:attrNameLst>
                                      </p:cBhvr>
                                      <p:to>
                                        <p:strVal val="visible"/>
                                      </p:to>
                                    </p:set>
                                    <p:animEffect transition="in" filter="barn(inVertical)">
                                      <p:cBhvr>
                                        <p:cTn id="44" dur="500"/>
                                        <p:tgtEl>
                                          <p:spTgt spid="3">
                                            <p:txEl>
                                              <p:pRg st="14" end="1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3">
                                            <p:txEl>
                                              <p:pRg st="16" end="16"/>
                                            </p:txEl>
                                          </p:spTgt>
                                        </p:tgtEl>
                                        <p:attrNameLst>
                                          <p:attrName>style.visibility</p:attrName>
                                        </p:attrNameLst>
                                      </p:cBhvr>
                                      <p:to>
                                        <p:strVal val="visible"/>
                                      </p:to>
                                    </p:set>
                                    <p:animEffect transition="in" filter="randombar(horizontal)">
                                      <p:cBhvr>
                                        <p:cTn id="49" dur="500"/>
                                        <p:tgtEl>
                                          <p:spTgt spid="3">
                                            <p:txEl>
                                              <p:pRg st="16" end="1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4">
                                            <p:txEl>
                                              <p:pRg st="0" end="0"/>
                                            </p:txEl>
                                          </p:spTgt>
                                        </p:tgtEl>
                                        <p:attrNameLst>
                                          <p:attrName>style.visibility</p:attrName>
                                        </p:attrNameLst>
                                      </p:cBhvr>
                                      <p:to>
                                        <p:strVal val="visible"/>
                                      </p:to>
                                    </p:set>
                                    <p:anim calcmode="lin" valueType="num">
                                      <p:cBhvr additive="base">
                                        <p:cTn id="5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4">
                                            <p:txEl>
                                              <p:pRg st="2" end="2"/>
                                            </p:txEl>
                                          </p:spTgt>
                                        </p:tgtEl>
                                        <p:attrNameLst>
                                          <p:attrName>style.visibility</p:attrName>
                                        </p:attrNameLst>
                                      </p:cBhvr>
                                      <p:to>
                                        <p:strVal val="visible"/>
                                      </p:to>
                                    </p:set>
                                    <p:animEffect transition="in" filter="fade">
                                      <p:cBhvr>
                                        <p:cTn id="60" dur="1000"/>
                                        <p:tgtEl>
                                          <p:spTgt spid="4">
                                            <p:txEl>
                                              <p:pRg st="2" end="2"/>
                                            </p:txEl>
                                          </p:spTgt>
                                        </p:tgtEl>
                                      </p:cBhvr>
                                    </p:animEffect>
                                    <p:anim calcmode="lin" valueType="num">
                                      <p:cBhvr>
                                        <p:cTn id="6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4" end="4"/>
                                            </p:txEl>
                                          </p:spTgt>
                                        </p:tgtEl>
                                        <p:attrNameLst>
                                          <p:attrName>style.visibility</p:attrName>
                                        </p:attrNameLst>
                                      </p:cBhvr>
                                      <p:to>
                                        <p:strVal val="visible"/>
                                      </p:to>
                                    </p:set>
                                    <p:anim calcmode="lin" valueType="num">
                                      <p:cBhvr additive="base">
                                        <p:cTn id="6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4">
                                            <p:txEl>
                                              <p:pRg st="6" end="6"/>
                                            </p:txEl>
                                          </p:spTgt>
                                        </p:tgtEl>
                                        <p:attrNameLst>
                                          <p:attrName>style.visibility</p:attrName>
                                        </p:attrNameLst>
                                      </p:cBhvr>
                                      <p:to>
                                        <p:strVal val="visible"/>
                                      </p:to>
                                    </p:set>
                                    <p:animEffect transition="in" filter="wipe(down)">
                                      <p:cBhvr>
                                        <p:cTn id="73" dur="500"/>
                                        <p:tgtEl>
                                          <p:spTgt spid="4">
                                            <p:txEl>
                                              <p:pRg st="6" end="6"/>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4">
                                            <p:txEl>
                                              <p:pRg st="8" end="8"/>
                                            </p:txEl>
                                          </p:spTgt>
                                        </p:tgtEl>
                                        <p:attrNameLst>
                                          <p:attrName>style.visibility</p:attrName>
                                        </p:attrNameLst>
                                      </p:cBhvr>
                                      <p:to>
                                        <p:strVal val="visible"/>
                                      </p:to>
                                    </p:set>
                                    <p:anim calcmode="lin" valueType="num">
                                      <p:cBhvr additive="base">
                                        <p:cTn id="78"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4">
                                            <p:txEl>
                                              <p:pRg st="10" end="10"/>
                                            </p:txEl>
                                          </p:spTgt>
                                        </p:tgtEl>
                                        <p:attrNameLst>
                                          <p:attrName>style.visibility</p:attrName>
                                        </p:attrNameLst>
                                      </p:cBhvr>
                                      <p:to>
                                        <p:strVal val="visible"/>
                                      </p:to>
                                    </p:set>
                                    <p:animEffect transition="in" filter="fade">
                                      <p:cBhvr>
                                        <p:cTn id="84" dur="1000"/>
                                        <p:tgtEl>
                                          <p:spTgt spid="4">
                                            <p:txEl>
                                              <p:pRg st="10" end="10"/>
                                            </p:txEl>
                                          </p:spTgt>
                                        </p:tgtEl>
                                      </p:cBhvr>
                                    </p:animEffect>
                                    <p:anim calcmode="lin" valueType="num">
                                      <p:cBhvr>
                                        <p:cTn id="85"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1" presetClass="entr" presetSubtype="1" fill="hold" nodeType="clickEffect">
                                  <p:stCondLst>
                                    <p:cond delay="0"/>
                                  </p:stCondLst>
                                  <p:childTnLst>
                                    <p:set>
                                      <p:cBhvr>
                                        <p:cTn id="90" dur="1" fill="hold">
                                          <p:stCondLst>
                                            <p:cond delay="0"/>
                                          </p:stCondLst>
                                        </p:cTn>
                                        <p:tgtEl>
                                          <p:spTgt spid="4">
                                            <p:txEl>
                                              <p:pRg st="12" end="12"/>
                                            </p:txEl>
                                          </p:spTgt>
                                        </p:tgtEl>
                                        <p:attrNameLst>
                                          <p:attrName>style.visibility</p:attrName>
                                        </p:attrNameLst>
                                      </p:cBhvr>
                                      <p:to>
                                        <p:strVal val="visible"/>
                                      </p:to>
                                    </p:set>
                                    <p:animEffect transition="in" filter="wheel(1)">
                                      <p:cBhvr>
                                        <p:cTn id="91" dur="2000"/>
                                        <p:tgtEl>
                                          <p:spTgt spid="4">
                                            <p:txEl>
                                              <p:pRg st="12" end="12"/>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nodeType="clickEffect">
                                  <p:stCondLst>
                                    <p:cond delay="0"/>
                                  </p:stCondLst>
                                  <p:childTnLst>
                                    <p:set>
                                      <p:cBhvr>
                                        <p:cTn id="99" dur="1" fill="hold">
                                          <p:stCondLst>
                                            <p:cond delay="0"/>
                                          </p:stCondLst>
                                        </p:cTn>
                                        <p:tgtEl>
                                          <p:spTgt spid="4">
                                            <p:txEl>
                                              <p:pRg st="16" end="16"/>
                                            </p:txEl>
                                          </p:spTgt>
                                        </p:tgtEl>
                                        <p:attrNameLst>
                                          <p:attrName>style.visibility</p:attrName>
                                        </p:attrNameLst>
                                      </p:cBhvr>
                                      <p:to>
                                        <p:strVal val="visible"/>
                                      </p:to>
                                    </p:set>
                                    <p:animEffect transition="in" filter="wipe(down)">
                                      <p:cBhvr>
                                        <p:cTn id="100" dur="500"/>
                                        <p:tgtEl>
                                          <p:spTgt spid="4">
                                            <p:txEl>
                                              <p:pRg st="16" end="16"/>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4">
                                            <p:txEl>
                                              <p:pRg st="18" end="18"/>
                                            </p:txEl>
                                          </p:spTgt>
                                        </p:tgtEl>
                                        <p:attrNameLst>
                                          <p:attrName>style.visibility</p:attrName>
                                        </p:attrNameLst>
                                      </p:cBhvr>
                                      <p:to>
                                        <p:strVal val="visible"/>
                                      </p:to>
                                    </p:set>
                                    <p:animEffect transition="in" filter="fade">
                                      <p:cBhvr>
                                        <p:cTn id="105" dur="500"/>
                                        <p:tgtEl>
                                          <p:spTgt spid="4">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Evaluating the effectiveness of your diet plan</a:t>
            </a:r>
            <a:endParaRPr lang="en-GB" dirty="0"/>
          </a:p>
        </p:txBody>
      </p:sp>
      <p:sp>
        <p:nvSpPr>
          <p:cNvPr id="3" name="Content Placeholder 2"/>
          <p:cNvSpPr>
            <a:spLocks noGrp="1"/>
          </p:cNvSpPr>
          <p:nvPr>
            <p:ph idx="1"/>
          </p:nvPr>
        </p:nvSpPr>
        <p:spPr/>
        <p:txBody>
          <a:bodyPr/>
          <a:lstStyle/>
          <a:p>
            <a:r>
              <a:rPr lang="en-GB" dirty="0" smtClean="0"/>
              <a:t>Interview your client (devise around 10-12 questions on how effective your diet plan was)</a:t>
            </a:r>
          </a:p>
          <a:p>
            <a:r>
              <a:rPr lang="en-GB" dirty="0" smtClean="0"/>
              <a:t>Weight (compare weight before to weight after, what are losses/gains?)</a:t>
            </a:r>
          </a:p>
          <a:p>
            <a:r>
              <a:rPr lang="en-GB" dirty="0" smtClean="0"/>
              <a:t>Measure (using tape measure, to measure size of muscle gain) </a:t>
            </a:r>
          </a:p>
          <a:p>
            <a:endParaRPr lang="en-GB" dirty="0"/>
          </a:p>
        </p:txBody>
      </p:sp>
    </p:spTree>
    <p:extLst>
      <p:ext uri="{BB962C8B-B14F-4D97-AF65-F5344CB8AC3E}">
        <p14:creationId xmlns:p14="http://schemas.microsoft.com/office/powerpoint/2010/main" val="15682430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522" y="6027738"/>
            <a:ext cx="2301478" cy="1130300"/>
          </a:xfrm>
        </p:spPr>
        <p:txBody>
          <a:bodyPr/>
          <a:lstStyle/>
          <a:p>
            <a:r>
              <a:rPr lang="en-GB" dirty="0" smtClean="0"/>
              <a:t>Evaluation </a:t>
            </a:r>
            <a:endParaRPr lang="en-GB" dirty="0"/>
          </a:p>
        </p:txBody>
      </p:sp>
      <p:sp>
        <p:nvSpPr>
          <p:cNvPr id="3" name="Content Placeholder 2"/>
          <p:cNvSpPr>
            <a:spLocks noGrp="1"/>
          </p:cNvSpPr>
          <p:nvPr>
            <p:ph idx="1"/>
          </p:nvPr>
        </p:nvSpPr>
        <p:spPr>
          <a:xfrm>
            <a:off x="0" y="135717"/>
            <a:ext cx="9144000" cy="3579033"/>
          </a:xfrm>
        </p:spPr>
        <p:txBody>
          <a:bodyPr>
            <a:noAutofit/>
          </a:bodyPr>
          <a:lstStyle/>
          <a:p>
            <a:r>
              <a:rPr lang="en-GB" sz="1400" dirty="0"/>
              <a:t>Overall I stuck to the plan well. I achieved my target of increasing energy and toning up with muscle tone. For example I changed the dark chocolate bar in week one to a more impact on weight than their would be fruit. Even though dark chocolate has a lot of benefits there is still more impact on  weight than their would be in fruit. Also I changed the snack of sweets In week one which were a treat to a go ahead bar in order to maximise the potential weight loss.</a:t>
            </a:r>
          </a:p>
          <a:p>
            <a:r>
              <a:rPr lang="en-GB" sz="1400" dirty="0"/>
              <a:t>Feedback: </a:t>
            </a:r>
          </a:p>
          <a:p>
            <a:r>
              <a:rPr lang="en-GB" sz="1400" dirty="0"/>
              <a:t>I feel I made a positive start and results were good from my 2 week programme. Family said they could visually see a difference in body tone and more muscle definition. I really enjoyed the plan and said afterwards that I had more energy. Furthermore I think that eating more little and often worked well as they didn’t then binge eat fatty foods in the evenings.</a:t>
            </a:r>
          </a:p>
          <a:p>
            <a:r>
              <a:rPr lang="en-GB" sz="1400" dirty="0"/>
              <a:t>Improvements and adjustments that I would want next time was more variety of meals. For example a lot of the foods were kept the same for breakfast. Also to be more specific on portion  </a:t>
            </a:r>
            <a:r>
              <a:rPr lang="en-GB" sz="1600" dirty="0"/>
              <a:t>sizes</a:t>
            </a:r>
            <a:r>
              <a:rPr lang="en-GB" sz="1400" dirty="0"/>
              <a:t> and to give a guide the client could use as hopefully this would keep him losing more weight.</a:t>
            </a:r>
          </a:p>
        </p:txBody>
      </p:sp>
      <p:sp>
        <p:nvSpPr>
          <p:cNvPr id="4" name="Content Placeholder 2"/>
          <p:cNvSpPr txBox="1">
            <a:spLocks/>
          </p:cNvSpPr>
          <p:nvPr/>
        </p:nvSpPr>
        <p:spPr>
          <a:xfrm>
            <a:off x="109530" y="3714750"/>
            <a:ext cx="8576809" cy="2970240"/>
          </a:xfrm>
          <a:prstGeom prst="rect">
            <a:avLst/>
          </a:prstGeom>
        </p:spPr>
        <p:txBody>
          <a:bodyPr vert="horz" lIns="68580" tIns="34290" rIns="68580" bIns="3429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marR="0" lvl="0" indent="0" algn="l" defTabSz="342900" rtl="0" eaLnBrk="1" fontAlgn="auto" latinLnBrk="0" hangingPunct="1">
              <a:lnSpc>
                <a:spcPct val="100000"/>
              </a:lnSpc>
              <a:spcBef>
                <a:spcPct val="20000"/>
              </a:spcBef>
              <a:spcAft>
                <a:spcPts val="450"/>
              </a:spcAft>
              <a:buClr>
                <a:prstClr val="white"/>
              </a:buClr>
              <a:buSzPct val="80000"/>
              <a:buFont typeface="Wingdings 3" panose="05040102010807070707" pitchFamily="18" charset="2"/>
              <a:buNone/>
              <a:tabLst/>
              <a:defRPr/>
            </a:pPr>
            <a:r>
              <a:rPr kumimoji="0" lang="en-GB" sz="1800" b="1" i="0" u="sng" strike="noStrike" kern="1200" cap="none" spc="0" normalizeH="0" baseline="0" noProof="0" dirty="0">
                <a:ln>
                  <a:noFill/>
                </a:ln>
                <a:solidFill>
                  <a:prstClr val="white"/>
                </a:solidFill>
                <a:effectLst/>
                <a:uLnTx/>
                <a:uFillTx/>
                <a:latin typeface="Century Gothic" panose="020B0502020202020204"/>
                <a:ea typeface="+mn-ea"/>
                <a:cs typeface="+mn-cs"/>
              </a:rPr>
              <a:t>Targets evaluation</a:t>
            </a:r>
          </a:p>
          <a:p>
            <a:pPr marL="0" marR="0" lvl="0" indent="0" algn="l" defTabSz="342900" rtl="0" eaLnBrk="1" fontAlgn="auto" latinLnBrk="0" hangingPunct="1">
              <a:lnSpc>
                <a:spcPct val="100000"/>
              </a:lnSpc>
              <a:spcBef>
                <a:spcPct val="20000"/>
              </a:spcBef>
              <a:spcAft>
                <a:spcPts val="450"/>
              </a:spcAft>
              <a:buClr>
                <a:prstClr val="white"/>
              </a:buClr>
              <a:buSzPct val="80000"/>
              <a:buFont typeface="Wingdings 3" panose="05040102010807070707" pitchFamily="18" charset="2"/>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a:ea typeface="+mn-ea"/>
                <a:cs typeface="+mn-cs"/>
              </a:rPr>
              <a:t>1. Increase my energy throughout the days throughout the 2 weeks (feedback from interview)</a:t>
            </a:r>
          </a:p>
          <a:p>
            <a:pPr marL="0" marR="0" lvl="0" indent="0" algn="l" defTabSz="342900" rtl="0" eaLnBrk="1" fontAlgn="auto" latinLnBrk="0" hangingPunct="1">
              <a:lnSpc>
                <a:spcPct val="100000"/>
              </a:lnSpc>
              <a:spcBef>
                <a:spcPct val="20000"/>
              </a:spcBef>
              <a:spcAft>
                <a:spcPts val="450"/>
              </a:spcAft>
              <a:buClr>
                <a:prstClr val="white"/>
              </a:buClr>
              <a:buSzPct val="80000"/>
              <a:buFont typeface="Wingdings 3" panose="05040102010807070707" pitchFamily="18" charset="2"/>
              <a:buNone/>
              <a:tabLst/>
              <a:defRPr/>
            </a:pPr>
            <a:r>
              <a:rPr kumimoji="0" lang="en-GB" sz="1100" b="0" i="0" u="none" strike="noStrike" kern="1200" cap="none" spc="0" normalizeH="0" baseline="0" noProof="0" dirty="0">
                <a:ln>
                  <a:noFill/>
                </a:ln>
                <a:solidFill>
                  <a:prstClr val="white"/>
                </a:solidFill>
                <a:effectLst/>
                <a:uLnTx/>
                <a:uFillTx/>
                <a:latin typeface="Century Gothic" panose="020B0502020202020204"/>
                <a:ea typeface="+mn-ea"/>
                <a:cs typeface="+mn-cs"/>
              </a:rPr>
              <a:t>I felt after 3 days of the diet plan that I had more energy which had a positive impact on my performance in cricket and in every day school life.</a:t>
            </a:r>
          </a:p>
          <a:p>
            <a:pPr marL="0" marR="0" lvl="0" indent="0" algn="l" defTabSz="342900" rtl="0" eaLnBrk="1" fontAlgn="auto" latinLnBrk="0" hangingPunct="1">
              <a:lnSpc>
                <a:spcPct val="100000"/>
              </a:lnSpc>
              <a:spcBef>
                <a:spcPct val="20000"/>
              </a:spcBef>
              <a:spcAft>
                <a:spcPts val="450"/>
              </a:spcAft>
              <a:buClr>
                <a:prstClr val="white"/>
              </a:buClr>
              <a:buSzPct val="80000"/>
              <a:buFont typeface="Wingdings 3" panose="05040102010807070707" pitchFamily="18" charset="2"/>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a:ea typeface="+mn-ea"/>
                <a:cs typeface="+mn-cs"/>
              </a:rPr>
              <a:t>2. Increase fitness level on cooper run after 2 weeks (pre test result: 2156m)</a:t>
            </a:r>
          </a:p>
          <a:p>
            <a:pPr marL="0" marR="0" lvl="0" indent="0" algn="l" defTabSz="342900" rtl="0" eaLnBrk="1" fontAlgn="auto" latinLnBrk="0" hangingPunct="1">
              <a:lnSpc>
                <a:spcPct val="100000"/>
              </a:lnSpc>
              <a:spcBef>
                <a:spcPct val="20000"/>
              </a:spcBef>
              <a:spcAft>
                <a:spcPts val="450"/>
              </a:spcAft>
              <a:buClr>
                <a:prstClr val="white"/>
              </a:buClr>
              <a:buSzPct val="80000"/>
              <a:buFont typeface="Wingdings 3" panose="05040102010807070707" pitchFamily="18" charset="2"/>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a:ea typeface="+mn-ea"/>
                <a:cs typeface="+mn-cs"/>
              </a:rPr>
              <a:t>I increased my cooper run score to 2297 which is great showing fitness progress with this diet plan and my exercise I have been doing. I moved up a normative data category to below average also.</a:t>
            </a:r>
          </a:p>
          <a:p>
            <a:pPr marL="0" marR="0" lvl="0" indent="0" algn="l" defTabSz="342900" rtl="0" eaLnBrk="1" fontAlgn="auto" latinLnBrk="0" hangingPunct="1">
              <a:lnSpc>
                <a:spcPct val="100000"/>
              </a:lnSpc>
              <a:spcBef>
                <a:spcPct val="20000"/>
              </a:spcBef>
              <a:spcAft>
                <a:spcPts val="450"/>
              </a:spcAft>
              <a:buClr>
                <a:prstClr val="white"/>
              </a:buClr>
              <a:buSzPct val="80000"/>
              <a:buFont typeface="Wingdings 3" panose="05040102010807070707" pitchFamily="18" charset="2"/>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a:ea typeface="+mn-ea"/>
                <a:cs typeface="+mn-cs"/>
              </a:rPr>
              <a:t>3. Lose 4 kg to increase muscle tone up in 2 weeks</a:t>
            </a:r>
          </a:p>
          <a:p>
            <a:pPr marL="0" marR="0" lvl="0" indent="0" algn="l" defTabSz="342900" rtl="0" eaLnBrk="1" fontAlgn="auto" latinLnBrk="0" hangingPunct="1">
              <a:lnSpc>
                <a:spcPct val="100000"/>
              </a:lnSpc>
              <a:spcBef>
                <a:spcPct val="20000"/>
              </a:spcBef>
              <a:spcAft>
                <a:spcPts val="450"/>
              </a:spcAft>
              <a:buClr>
                <a:prstClr val="white"/>
              </a:buClr>
              <a:buSzPct val="80000"/>
              <a:buFont typeface="Wingdings 3" panose="05040102010807070707" pitchFamily="18" charset="2"/>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a:ea typeface="+mn-ea"/>
                <a:cs typeface="+mn-cs"/>
              </a:rPr>
              <a:t>I lost 3kg which means I didn’t improve this target which was a same. Might have been because I ate a lot of carbohydrates each day perhaps I would reduce the portion sizes.</a:t>
            </a:r>
          </a:p>
          <a:p>
            <a:pPr marL="0" marR="0" lvl="0" indent="0" algn="ctr" defTabSz="342900" rtl="0" eaLnBrk="1" fontAlgn="auto" latinLnBrk="0" hangingPunct="1">
              <a:lnSpc>
                <a:spcPct val="100000"/>
              </a:lnSpc>
              <a:spcBef>
                <a:spcPct val="20000"/>
              </a:spcBef>
              <a:spcAft>
                <a:spcPts val="450"/>
              </a:spcAft>
              <a:buClr>
                <a:prstClr val="white"/>
              </a:buClr>
              <a:buSzPct val="80000"/>
              <a:buFont typeface="Wingdings 3" panose="05040102010807070707" pitchFamily="18" charset="2"/>
              <a:buNone/>
              <a:tabLst/>
              <a:defRPr/>
            </a:pPr>
            <a:endParaRPr kumimoji="0" lang="en-GB"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0724859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372" y="0"/>
            <a:ext cx="8632370" cy="666410"/>
          </a:xfrm>
        </p:spPr>
        <p:txBody>
          <a:bodyPr>
            <a:normAutofit/>
          </a:bodyPr>
          <a:lstStyle/>
          <a:p>
            <a:pPr marL="0" indent="0" algn="ctr">
              <a:buNone/>
            </a:pPr>
            <a:r>
              <a:rPr lang="en-GB" sz="3300" b="1" u="sng" dirty="0">
                <a:latin typeface="Berlin Sans FB Demi" panose="020E0802020502020306" pitchFamily="34" charset="0"/>
              </a:rPr>
              <a:t>Timing of dietary intake </a:t>
            </a:r>
          </a:p>
        </p:txBody>
      </p:sp>
      <p:sp>
        <p:nvSpPr>
          <p:cNvPr id="4" name="TextBox 3"/>
          <p:cNvSpPr txBox="1"/>
          <p:nvPr/>
        </p:nvSpPr>
        <p:spPr>
          <a:xfrm>
            <a:off x="0" y="428435"/>
            <a:ext cx="9144000" cy="230832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Berlin Sans FB Demi" panose="020E0802020502020306" pitchFamily="34" charset="0"/>
                <a:ea typeface="+mn-ea"/>
                <a:cs typeface="+mn-cs"/>
              </a:rPr>
              <a:t>I have made sure that my client has a higher calories intake on days that he does resistance training. This will make sure that he can maintain muscle and hopefully insure that he does not lose muscle size and make reversibility happen. With more calories on a gym day this means his muscles will get the nutrients they need to adapt and grow.</a:t>
            </a:r>
          </a:p>
        </p:txBody>
      </p:sp>
      <p:sp>
        <p:nvSpPr>
          <p:cNvPr id="5" name="Content Placeholder 2"/>
          <p:cNvSpPr txBox="1">
            <a:spLocks/>
          </p:cNvSpPr>
          <p:nvPr/>
        </p:nvSpPr>
        <p:spPr>
          <a:xfrm>
            <a:off x="250372" y="2612912"/>
            <a:ext cx="8632370" cy="66641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3300" b="1" i="0" u="sng" strike="noStrike" kern="1200" cap="none" spc="0" normalizeH="0" baseline="0" noProof="0" dirty="0">
                <a:ln>
                  <a:noFill/>
                </a:ln>
                <a:solidFill>
                  <a:prstClr val="black"/>
                </a:solidFill>
                <a:effectLst/>
                <a:uLnTx/>
                <a:uFillTx/>
                <a:latin typeface="Berlin Sans FB Demi" panose="020E0802020502020306" pitchFamily="34" charset="0"/>
                <a:ea typeface="+mn-ea"/>
                <a:cs typeface="+mn-cs"/>
              </a:rPr>
              <a:t>Testing results after nutrition diet plan </a:t>
            </a:r>
          </a:p>
        </p:txBody>
      </p:sp>
      <p:sp>
        <p:nvSpPr>
          <p:cNvPr id="6" name="TextBox 5"/>
          <p:cNvSpPr txBox="1"/>
          <p:nvPr/>
        </p:nvSpPr>
        <p:spPr>
          <a:xfrm>
            <a:off x="105406" y="3165194"/>
            <a:ext cx="8632370" cy="147732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Berlin Sans FB Demi" panose="020E0802020502020306" pitchFamily="34" charset="0"/>
                <a:ea typeface="+mn-ea"/>
                <a:cs typeface="+mn-cs"/>
              </a:rPr>
              <a:t>I have made sure that my client has a higher calories intake on days that he does resistance training. This will make sure that he can maintain muscle and hopefully insure that he does not lose muscle size and make reversibility happen. With more calories on a gym day this means his muscles will get the nutrients they need to adapt and grow.</a:t>
            </a:r>
          </a:p>
        </p:txBody>
      </p:sp>
      <p:sp>
        <p:nvSpPr>
          <p:cNvPr id="7" name="Content Placeholder 2"/>
          <p:cNvSpPr txBox="1">
            <a:spLocks/>
          </p:cNvSpPr>
          <p:nvPr/>
        </p:nvSpPr>
        <p:spPr>
          <a:xfrm>
            <a:off x="105406" y="4326847"/>
            <a:ext cx="8632370" cy="2825183"/>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Berlin Sans FB Demi" panose="020E0802020502020306" pitchFamily="34"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black"/>
                </a:solidFill>
                <a:effectLst/>
                <a:uLnTx/>
                <a:uFillTx/>
                <a:latin typeface="Berlin Sans FB Demi" panose="020E0802020502020306" pitchFamily="34" charset="0"/>
                <a:ea typeface="+mn-ea"/>
                <a:cs typeface="+mn-cs"/>
              </a:rPr>
              <a:t>Hand grip dynamiter score pre diet plan : 42</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black"/>
                </a:solidFill>
                <a:effectLst/>
                <a:uLnTx/>
                <a:uFillTx/>
                <a:latin typeface="Berlin Sans FB Demi" panose="020E0802020502020306" pitchFamily="34" charset="0"/>
                <a:ea typeface="+mn-ea"/>
                <a:cs typeface="+mn-cs"/>
              </a:rPr>
              <a:t>Normative data: average </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black"/>
                </a:solidFill>
                <a:effectLst/>
                <a:uLnTx/>
                <a:uFillTx/>
                <a:latin typeface="Berlin Sans FB Demi" panose="020E0802020502020306" pitchFamily="34" charset="0"/>
                <a:ea typeface="+mn-ea"/>
                <a:cs typeface="+mn-cs"/>
              </a:rPr>
              <a:t>Hand grip dynamiter score after diet plan : 52</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black"/>
                </a:solidFill>
                <a:effectLst/>
                <a:uLnTx/>
                <a:uFillTx/>
                <a:latin typeface="Berlin Sans FB Demi" panose="020E0802020502020306" pitchFamily="34" charset="0"/>
                <a:ea typeface="+mn-ea"/>
                <a:cs typeface="+mn-cs"/>
              </a:rPr>
              <a:t>This shows there was an increase of 10kg on this fitness test showing an increase in strength. The training combined with my diet plan has given him enough nutritional clue to get stronger and make progress in the areas he wants to develop. This is great as I know I have used the right amount of foods.</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Berlin Sans FB Demi" panose="020E0802020502020306" pitchFamily="34" charset="0"/>
              <a:ea typeface="+mn-ea"/>
              <a:cs typeface="+mn-cs"/>
            </a:endParaRPr>
          </a:p>
        </p:txBody>
      </p:sp>
      <p:pic>
        <p:nvPicPr>
          <p:cNvPr id="10" name="Picture 9"/>
          <p:cNvPicPr>
            <a:picLocks noChangeAspect="1"/>
          </p:cNvPicPr>
          <p:nvPr/>
        </p:nvPicPr>
        <p:blipFill rotWithShape="1">
          <a:blip r:embed="rId2"/>
          <a:srcRect l="35092" t="45396" r="36156" b="39540"/>
          <a:stretch/>
        </p:blipFill>
        <p:spPr>
          <a:xfrm>
            <a:off x="5497285" y="4393928"/>
            <a:ext cx="3385457" cy="997265"/>
          </a:xfrm>
          <a:prstGeom prst="rect">
            <a:avLst/>
          </a:prstGeom>
        </p:spPr>
      </p:pic>
      <p:sp>
        <p:nvSpPr>
          <p:cNvPr id="11" name="Rectangle 10"/>
          <p:cNvSpPr/>
          <p:nvPr/>
        </p:nvSpPr>
        <p:spPr>
          <a:xfrm>
            <a:off x="6233456" y="5530658"/>
            <a:ext cx="2137124" cy="230832"/>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Berlin Sans FB Demi" panose="020E0802020502020306" pitchFamily="34" charset="0"/>
                <a:ea typeface="+mn-ea"/>
                <a:cs typeface="+mn-cs"/>
              </a:rPr>
              <a:t>https://www.brianmac.co.uk/grip.htm</a:t>
            </a:r>
          </a:p>
        </p:txBody>
      </p:sp>
      <p:sp>
        <p:nvSpPr>
          <p:cNvPr id="2" name="Footer Placeholder 1"/>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tint val="75000"/>
                  </a:prstClr>
                </a:solidFill>
                <a:effectLst/>
                <a:uLnTx/>
                <a:uFillTx/>
                <a:latin typeface="Calibri"/>
                <a:ea typeface="+mn-ea"/>
                <a:cs typeface="+mn-cs"/>
              </a:rPr>
              <a:t>8220</a:t>
            </a:r>
          </a:p>
        </p:txBody>
      </p:sp>
    </p:spTree>
    <p:extLst>
      <p:ext uri="{BB962C8B-B14F-4D97-AF65-F5344CB8AC3E}">
        <p14:creationId xmlns:p14="http://schemas.microsoft.com/office/powerpoint/2010/main" val="398522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 y="-4861"/>
            <a:ext cx="9144001" cy="6862861"/>
          </a:xfrm>
          <a:prstGeom prst="rect">
            <a:avLst/>
          </a:prstGeom>
        </p:spPr>
      </p:pic>
      <p:sp>
        <p:nvSpPr>
          <p:cNvPr id="2" name="Title 1"/>
          <p:cNvSpPr>
            <a:spLocks noGrp="1"/>
          </p:cNvSpPr>
          <p:nvPr>
            <p:ph type="title"/>
          </p:nvPr>
        </p:nvSpPr>
        <p:spPr>
          <a:xfrm>
            <a:off x="455475" y="1"/>
            <a:ext cx="8515350" cy="1618117"/>
          </a:xfrm>
        </p:spPr>
        <p:txBody>
          <a:bodyPr>
            <a:normAutofit/>
          </a:bodyPr>
          <a:lstStyle/>
          <a:p>
            <a:r>
              <a:rPr lang="en-GB" i="1" dirty="0" smtClean="0">
                <a:solidFill>
                  <a:schemeClr val="bg1"/>
                </a:solidFill>
                <a:latin typeface="Chalkboard"/>
                <a:cs typeface="Chalkboard"/>
              </a:rPr>
              <a:t>Where we are……..</a:t>
            </a:r>
            <a:endParaRPr lang="en-GB" i="1" dirty="0">
              <a:solidFill>
                <a:schemeClr val="bg1"/>
              </a:solidFill>
              <a:latin typeface="Chalkboard"/>
              <a:cs typeface="Chalkboard"/>
            </a:endParaRPr>
          </a:p>
        </p:txBody>
      </p:sp>
      <p:pic>
        <p:nvPicPr>
          <p:cNvPr id="7" name="Picture 6"/>
          <p:cNvPicPr>
            <a:picLocks noChangeAspect="1"/>
          </p:cNvPicPr>
          <p:nvPr/>
        </p:nvPicPr>
        <p:blipFill>
          <a:blip r:embed="rId3"/>
          <a:stretch>
            <a:fillRect/>
          </a:stretch>
        </p:blipFill>
        <p:spPr>
          <a:xfrm>
            <a:off x="466263" y="2329868"/>
            <a:ext cx="2176557" cy="1903762"/>
          </a:xfrm>
          <a:prstGeom prst="rect">
            <a:avLst/>
          </a:prstGeom>
        </p:spPr>
      </p:pic>
      <p:sp>
        <p:nvSpPr>
          <p:cNvPr id="8" name="Title 1"/>
          <p:cNvSpPr txBox="1">
            <a:spLocks/>
          </p:cNvSpPr>
          <p:nvPr/>
        </p:nvSpPr>
        <p:spPr>
          <a:xfrm>
            <a:off x="707131" y="2538628"/>
            <a:ext cx="1639751" cy="16181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i="1" dirty="0" smtClean="0">
                <a:solidFill>
                  <a:schemeClr val="bg1"/>
                </a:solidFill>
                <a:latin typeface="Chalkboard"/>
                <a:cs typeface="Chalkboard"/>
              </a:rPr>
              <a:t>Fitness Unit</a:t>
            </a:r>
            <a:endParaRPr lang="en-GB" sz="2400" i="1" dirty="0">
              <a:solidFill>
                <a:schemeClr val="bg1"/>
              </a:solidFill>
              <a:latin typeface="Chalkboard"/>
              <a:cs typeface="Chalkboard"/>
            </a:endParaRPr>
          </a:p>
        </p:txBody>
      </p:sp>
      <p:pic>
        <p:nvPicPr>
          <p:cNvPr id="9" name="Picture 8"/>
          <p:cNvPicPr>
            <a:picLocks noChangeAspect="1"/>
          </p:cNvPicPr>
          <p:nvPr/>
        </p:nvPicPr>
        <p:blipFill>
          <a:blip r:embed="rId4">
            <a:lum bright="70000" contrast="-70000"/>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606113" y="3017664"/>
            <a:ext cx="1823949" cy="2431932"/>
          </a:xfrm>
          <a:prstGeom prst="rect">
            <a:avLst/>
          </a:prstGeom>
        </p:spPr>
      </p:pic>
      <p:pic>
        <p:nvPicPr>
          <p:cNvPr id="10" name="Picture 9"/>
          <p:cNvPicPr>
            <a:picLocks noChangeAspect="1"/>
          </p:cNvPicPr>
          <p:nvPr/>
        </p:nvPicPr>
        <p:blipFill>
          <a:blip r:embed="rId3"/>
          <a:stretch>
            <a:fillRect/>
          </a:stretch>
        </p:blipFill>
        <p:spPr>
          <a:xfrm>
            <a:off x="2514350" y="2424537"/>
            <a:ext cx="2176557" cy="1903762"/>
          </a:xfrm>
          <a:prstGeom prst="rect">
            <a:avLst/>
          </a:prstGeom>
        </p:spPr>
      </p:pic>
      <p:sp>
        <p:nvSpPr>
          <p:cNvPr id="11" name="Title 1"/>
          <p:cNvSpPr txBox="1">
            <a:spLocks/>
          </p:cNvSpPr>
          <p:nvPr/>
        </p:nvSpPr>
        <p:spPr>
          <a:xfrm>
            <a:off x="2740786" y="2633297"/>
            <a:ext cx="1639751" cy="16181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i="1" dirty="0" smtClean="0">
                <a:solidFill>
                  <a:schemeClr val="bg1"/>
                </a:solidFill>
                <a:latin typeface="Chalkboard"/>
                <a:cs typeface="Chalkboard"/>
              </a:rPr>
              <a:t>Exam </a:t>
            </a:r>
          </a:p>
          <a:p>
            <a:pPr algn="ctr"/>
            <a:r>
              <a:rPr lang="en-GB" sz="3600" i="1" dirty="0" smtClean="0">
                <a:solidFill>
                  <a:schemeClr val="bg1"/>
                </a:solidFill>
                <a:latin typeface="Chalkboard"/>
                <a:cs typeface="Chalkboard"/>
              </a:rPr>
              <a:t>Unit</a:t>
            </a:r>
            <a:endParaRPr lang="en-GB" sz="3600" i="1" dirty="0">
              <a:solidFill>
                <a:schemeClr val="bg1"/>
              </a:solidFill>
              <a:latin typeface="Chalkboard"/>
              <a:cs typeface="Chalkboard"/>
            </a:endParaRPr>
          </a:p>
        </p:txBody>
      </p:sp>
      <p:pic>
        <p:nvPicPr>
          <p:cNvPr id="12" name="Picture 11"/>
          <p:cNvPicPr>
            <a:picLocks noChangeAspect="1"/>
          </p:cNvPicPr>
          <p:nvPr/>
        </p:nvPicPr>
        <p:blipFill>
          <a:blip r:embed="rId4">
            <a:lum bright="70000" contrast="-70000"/>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2796215" y="3035448"/>
            <a:ext cx="1823949" cy="2431932"/>
          </a:xfrm>
          <a:prstGeom prst="rect">
            <a:avLst/>
          </a:prstGeom>
        </p:spPr>
      </p:pic>
      <p:pic>
        <p:nvPicPr>
          <p:cNvPr id="13" name="Picture 12"/>
          <p:cNvPicPr>
            <a:picLocks noChangeAspect="1"/>
          </p:cNvPicPr>
          <p:nvPr/>
        </p:nvPicPr>
        <p:blipFill>
          <a:blip r:embed="rId3"/>
          <a:stretch>
            <a:fillRect/>
          </a:stretch>
        </p:blipFill>
        <p:spPr>
          <a:xfrm>
            <a:off x="4620164" y="2538449"/>
            <a:ext cx="2176557" cy="1903762"/>
          </a:xfrm>
          <a:prstGeom prst="rect">
            <a:avLst/>
          </a:prstGeom>
        </p:spPr>
      </p:pic>
      <p:sp>
        <p:nvSpPr>
          <p:cNvPr id="14" name="Title 1"/>
          <p:cNvSpPr txBox="1">
            <a:spLocks/>
          </p:cNvSpPr>
          <p:nvPr/>
        </p:nvSpPr>
        <p:spPr>
          <a:xfrm>
            <a:off x="4947617" y="2766453"/>
            <a:ext cx="1639751" cy="16181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i="1" dirty="0" smtClean="0">
                <a:solidFill>
                  <a:schemeClr val="bg1"/>
                </a:solidFill>
                <a:latin typeface="Chalkboard"/>
                <a:cs typeface="Chalkboard"/>
              </a:rPr>
              <a:t>Nutrition Unit</a:t>
            </a:r>
            <a:endParaRPr lang="en-GB" sz="2800" i="1" dirty="0">
              <a:solidFill>
                <a:schemeClr val="bg1"/>
              </a:solidFill>
              <a:latin typeface="Chalkboard"/>
              <a:cs typeface="Chalkboard"/>
            </a:endParaRPr>
          </a:p>
        </p:txBody>
      </p:sp>
      <p:pic>
        <p:nvPicPr>
          <p:cNvPr id="15" name="Picture 14"/>
          <p:cNvPicPr>
            <a:picLocks noChangeAspect="1"/>
          </p:cNvPicPr>
          <p:nvPr/>
        </p:nvPicPr>
        <p:blipFill>
          <a:blip r:embed="rId3"/>
          <a:stretch>
            <a:fillRect/>
          </a:stretch>
        </p:blipFill>
        <p:spPr>
          <a:xfrm>
            <a:off x="6769268" y="2575387"/>
            <a:ext cx="2176557" cy="1903762"/>
          </a:xfrm>
          <a:prstGeom prst="rect">
            <a:avLst/>
          </a:prstGeom>
        </p:spPr>
      </p:pic>
      <p:sp>
        <p:nvSpPr>
          <p:cNvPr id="16" name="Title 1"/>
          <p:cNvSpPr txBox="1">
            <a:spLocks/>
          </p:cNvSpPr>
          <p:nvPr/>
        </p:nvSpPr>
        <p:spPr>
          <a:xfrm>
            <a:off x="6970294" y="2861120"/>
            <a:ext cx="1823906" cy="16181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i="1" dirty="0" smtClean="0">
                <a:solidFill>
                  <a:schemeClr val="bg1"/>
                </a:solidFill>
                <a:latin typeface="Chalkboard"/>
                <a:cs typeface="Chalkboard"/>
              </a:rPr>
              <a:t>Body Unit</a:t>
            </a:r>
            <a:endParaRPr lang="en-GB" sz="3200" i="1" dirty="0">
              <a:solidFill>
                <a:schemeClr val="bg1"/>
              </a:solidFill>
              <a:latin typeface="Chalkboard"/>
              <a:cs typeface="Chalkboard"/>
            </a:endParaRPr>
          </a:p>
        </p:txBody>
      </p:sp>
      <p:sp>
        <p:nvSpPr>
          <p:cNvPr id="17" name="Title 1"/>
          <p:cNvSpPr txBox="1">
            <a:spLocks/>
          </p:cNvSpPr>
          <p:nvPr/>
        </p:nvSpPr>
        <p:spPr>
          <a:xfrm>
            <a:off x="4831018" y="4785499"/>
            <a:ext cx="1639751" cy="1618117"/>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i="1" dirty="0" smtClean="0">
                <a:solidFill>
                  <a:schemeClr val="bg1"/>
                </a:solidFill>
                <a:latin typeface="Chalkboard"/>
                <a:cs typeface="Chalkboard"/>
              </a:rPr>
              <a:t>LO1</a:t>
            </a:r>
          </a:p>
          <a:p>
            <a:pPr algn="ctr"/>
            <a:r>
              <a:rPr lang="en-GB" sz="3600" i="1" dirty="0" smtClean="0">
                <a:solidFill>
                  <a:schemeClr val="bg1"/>
                </a:solidFill>
                <a:latin typeface="Chalkboard"/>
                <a:cs typeface="Chalkboard"/>
              </a:rPr>
              <a:t>LO2</a:t>
            </a:r>
          </a:p>
          <a:p>
            <a:pPr algn="ctr"/>
            <a:r>
              <a:rPr lang="en-GB" sz="3600" i="1" dirty="0" smtClean="0">
                <a:solidFill>
                  <a:schemeClr val="bg1"/>
                </a:solidFill>
                <a:latin typeface="Chalkboard"/>
                <a:cs typeface="Chalkboard"/>
              </a:rPr>
              <a:t>LO3</a:t>
            </a:r>
          </a:p>
          <a:p>
            <a:pPr algn="ctr"/>
            <a:r>
              <a:rPr lang="en-GB" sz="3600" i="1" dirty="0" smtClean="0">
                <a:solidFill>
                  <a:schemeClr val="bg1"/>
                </a:solidFill>
                <a:latin typeface="Chalkboard"/>
                <a:cs typeface="Chalkboard"/>
              </a:rPr>
              <a:t>LO4</a:t>
            </a:r>
          </a:p>
          <a:p>
            <a:pPr algn="ctr"/>
            <a:endParaRPr lang="en-GB" sz="3600" i="1" dirty="0">
              <a:solidFill>
                <a:schemeClr val="bg1"/>
              </a:solidFill>
              <a:latin typeface="Chalkboard"/>
              <a:cs typeface="Chalkboard"/>
            </a:endParaRPr>
          </a:p>
        </p:txBody>
      </p:sp>
      <p:cxnSp>
        <p:nvCxnSpPr>
          <p:cNvPr id="19" name="Straight Arrow Connector 18"/>
          <p:cNvCxnSpPr/>
          <p:nvPr/>
        </p:nvCxnSpPr>
        <p:spPr>
          <a:xfrm flipH="1">
            <a:off x="5700344" y="4060436"/>
            <a:ext cx="1" cy="673532"/>
          </a:xfrm>
          <a:prstGeom prst="straightConnector1">
            <a:avLst/>
          </a:prstGeom>
          <a:ln w="76200">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606113" y="2251522"/>
            <a:ext cx="8081499" cy="115463"/>
          </a:xfrm>
          <a:prstGeom prst="straightConnector1">
            <a:avLst/>
          </a:prstGeom>
          <a:ln w="184150">
            <a:solidFill>
              <a:schemeClr val="accent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30" name="Title 1"/>
          <p:cNvSpPr txBox="1">
            <a:spLocks/>
          </p:cNvSpPr>
          <p:nvPr/>
        </p:nvSpPr>
        <p:spPr>
          <a:xfrm>
            <a:off x="1125637" y="858219"/>
            <a:ext cx="7085744" cy="16181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9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halkboard"/>
                <a:cs typeface="Chalkboard"/>
              </a:rPr>
              <a:t>Year 11</a:t>
            </a:r>
            <a:endParaRPr lang="en-GB" sz="96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halkboard"/>
              <a:cs typeface="Chalkboard"/>
            </a:endParaRPr>
          </a:p>
        </p:txBody>
      </p:sp>
      <p:pic>
        <p:nvPicPr>
          <p:cNvPr id="31" name="Picture 30"/>
          <p:cNvPicPr>
            <a:picLocks noChangeAspect="1"/>
          </p:cNvPicPr>
          <p:nvPr/>
        </p:nvPicPr>
        <p:blipFill>
          <a:blip r:embed="rId7">
            <a:extLst>
              <a:ext uri="{BEBA8EAE-BF5A-486C-A8C5-ECC9F3942E4B}">
                <a14:imgProps xmlns:a14="http://schemas.microsoft.com/office/drawing/2010/main">
                  <a14:imgLayer r:embed="rId8">
                    <a14:imgEffect>
                      <a14:backgroundRemoval t="0" b="98688" l="0" r="100000"/>
                    </a14:imgEffect>
                  </a14:imgLayer>
                </a14:imgProps>
              </a:ext>
            </a:extLst>
          </a:blip>
          <a:stretch>
            <a:fillRect/>
          </a:stretch>
        </p:blipFill>
        <p:spPr>
          <a:xfrm>
            <a:off x="7484718" y="846726"/>
            <a:ext cx="1239973" cy="1396688"/>
          </a:xfrm>
          <a:prstGeom prst="rect">
            <a:avLst/>
          </a:prstGeom>
        </p:spPr>
      </p:pic>
      <p:pic>
        <p:nvPicPr>
          <p:cNvPr id="20" name="Picture 19"/>
          <p:cNvPicPr>
            <a:picLocks noChangeAspect="1"/>
          </p:cNvPicPr>
          <p:nvPr/>
        </p:nvPicPr>
        <p:blipFill>
          <a:blip r:embed="rId4">
            <a:lum bright="70000" contrast="-70000"/>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5845058" y="4479237"/>
            <a:ext cx="625711" cy="834281"/>
          </a:xfrm>
          <a:prstGeom prst="rect">
            <a:avLst/>
          </a:prstGeom>
        </p:spPr>
      </p:pic>
      <p:pic>
        <p:nvPicPr>
          <p:cNvPr id="21" name="Picture 20"/>
          <p:cNvPicPr>
            <a:picLocks noChangeAspect="1"/>
          </p:cNvPicPr>
          <p:nvPr/>
        </p:nvPicPr>
        <p:blipFill>
          <a:blip r:embed="rId4">
            <a:lum bright="70000" contrast="-70000"/>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5845058" y="4785499"/>
            <a:ext cx="625711" cy="834281"/>
          </a:xfrm>
          <a:prstGeom prst="rect">
            <a:avLst/>
          </a:prstGeom>
        </p:spPr>
      </p:pic>
      <p:pic>
        <p:nvPicPr>
          <p:cNvPr id="22" name="Picture 21"/>
          <p:cNvPicPr>
            <a:picLocks noChangeAspect="1"/>
          </p:cNvPicPr>
          <p:nvPr/>
        </p:nvPicPr>
        <p:blipFill>
          <a:blip r:embed="rId4">
            <a:lum bright="70000" contrast="-70000"/>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5845058" y="5050239"/>
            <a:ext cx="625711" cy="834281"/>
          </a:xfrm>
          <a:prstGeom prst="rect">
            <a:avLst/>
          </a:prstGeom>
        </p:spPr>
      </p:pic>
    </p:spTree>
    <p:extLst>
      <p:ext uri="{BB962C8B-B14F-4D97-AF65-F5344CB8AC3E}">
        <p14:creationId xmlns:p14="http://schemas.microsoft.com/office/powerpoint/2010/main" val="3047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par>
                                <p:cTn id="18" presetID="9"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500"/>
                                        <p:tgtEl>
                                          <p:spTgt spid="11"/>
                                        </p:tgtEl>
                                      </p:cBhvr>
                                    </p:animEffect>
                                  </p:childTnLst>
                                </p:cTn>
                              </p:par>
                              <p:par>
                                <p:cTn id="31" presetID="9"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dissolv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dissolv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dissolve">
                                      <p:cBhvr>
                                        <p:cTn id="43" dur="500"/>
                                        <p:tgtEl>
                                          <p:spTgt spid="14"/>
                                        </p:tgtEl>
                                      </p:cBhvr>
                                    </p:animEffect>
                                  </p:childTnLst>
                                </p:cTn>
                              </p:par>
                              <p:par>
                                <p:cTn id="44" presetID="9"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dissolv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dissolve">
                                      <p:cBhvr>
                                        <p:cTn id="51" dur="500"/>
                                        <p:tgtEl>
                                          <p:spTgt spid="17"/>
                                        </p:tgtEl>
                                      </p:cBhvr>
                                    </p:animEffect>
                                  </p:childTnLst>
                                </p:cTn>
                              </p:par>
                              <p:par>
                                <p:cTn id="52" presetID="9" presetClass="entr" presetSubtype="0"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dissolve">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dissolve">
                                      <p:cBhvr>
                                        <p:cTn id="59" dur="500"/>
                                        <p:tgtEl>
                                          <p:spTgt spid="16"/>
                                        </p:tgtEl>
                                      </p:cBhvr>
                                    </p:animEffect>
                                  </p:childTnLst>
                                </p:cTn>
                              </p:par>
                              <p:par>
                                <p:cTn id="60" presetID="9" presetClass="entr" presetSubtype="0" fill="hold"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dissolv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dissolve">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dissolve">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dissolve">
                                      <p:cBhvr>
                                        <p:cTn id="7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4" grpId="0"/>
      <p:bldP spid="16" grpId="0"/>
      <p:bldP spid="17"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2208"/>
            <a:ext cx="8991600" cy="1201333"/>
          </a:xfrm>
        </p:spPr>
        <p:txBody>
          <a:bodyPr>
            <a:normAutofit fontScale="90000"/>
          </a:bodyPr>
          <a:lstStyle/>
          <a:p>
            <a:r>
              <a:rPr lang="en-GB" b="1" u="sng" dirty="0" smtClean="0">
                <a:latin typeface="Berlin Sans FB Demi" panose="020E0802020502020306" pitchFamily="34" charset="0"/>
              </a:rPr>
              <a:t>How to evaluate the effectiveness of the diet plan</a:t>
            </a:r>
            <a:br>
              <a:rPr lang="en-GB" b="1" u="sng" dirty="0" smtClean="0">
                <a:latin typeface="Berlin Sans FB Demi" panose="020E0802020502020306" pitchFamily="34" charset="0"/>
              </a:rPr>
            </a:br>
            <a:r>
              <a:rPr lang="en-GB" b="1" u="sng" dirty="0" smtClean="0">
                <a:latin typeface="Berlin Sans FB Demi" panose="020E0802020502020306" pitchFamily="34" charset="0"/>
              </a:rPr>
              <a:t/>
            </a:r>
            <a:br>
              <a:rPr lang="en-GB" b="1" u="sng" dirty="0" smtClean="0">
                <a:latin typeface="Berlin Sans FB Demi" panose="020E0802020502020306" pitchFamily="34" charset="0"/>
              </a:rPr>
            </a:br>
            <a:endParaRPr lang="en-GB" sz="2325" b="1" u="sng" dirty="0">
              <a:solidFill>
                <a:srgbClr val="FF0000"/>
              </a:solidFill>
              <a:latin typeface="Berlin Sans FB Demi" panose="020E0802020502020306" pitchFamily="34" charset="0"/>
            </a:endParaRPr>
          </a:p>
        </p:txBody>
      </p:sp>
      <p:sp>
        <p:nvSpPr>
          <p:cNvPr id="4" name="Subtitle 2"/>
          <p:cNvSpPr txBox="1">
            <a:spLocks/>
          </p:cNvSpPr>
          <p:nvPr/>
        </p:nvSpPr>
        <p:spPr>
          <a:xfrm>
            <a:off x="179614" y="580062"/>
            <a:ext cx="8784772" cy="4452257"/>
          </a:xfrm>
          <a:prstGeom prst="rect">
            <a:avLst/>
          </a:prstGeom>
          <a:ln w="34925">
            <a:solidFill>
              <a:schemeClr val="bg1"/>
            </a:solidFill>
          </a:ln>
        </p:spPr>
        <p:txBody>
          <a:bodyPr vert="horz" lIns="68580" tIns="34290" rIns="68580" bIns="3429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750"/>
              </a:spcBef>
              <a:spcAft>
                <a:spcPts val="0"/>
              </a:spcAft>
              <a:buClr>
                <a:srgbClr val="ED7D31"/>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Berlin Sans FB Demi" panose="020E0802020502020306" pitchFamily="34" charset="0"/>
                <a:ea typeface="+mn-ea"/>
                <a:cs typeface="+mn-cs"/>
              </a:rPr>
              <a:t>My client gave me feedback that the portion sizes were good, however he felt hungry a lot so I maybe could have made the portion sizes even bigger on gym days. This means that he could lose weight in the areas of his body that he wanted to but he might not add enough muscle on in the other areas. Next time I did this I could find out before hand what an average plate or dinner looks like and then base my nutrition plan off of that.  My client felt at the 2 week halfway stage that they were making good progress in terms of strength gained. He also said that he was having a little bit of trouble sleeping but anything apart from that the energy what I gave them was good. The sleep could have been because sometimes the dinner portions were quite high. He also said that his energy levels were good but he ate late in the evening. If I were to plan this </a:t>
            </a:r>
            <a:r>
              <a:rPr kumimoji="0" lang="en-US" sz="2000" b="0" i="0" u="none" strike="noStrike" kern="1200" cap="none" spc="0" normalizeH="0" baseline="0" noProof="0" dirty="0" err="1">
                <a:ln>
                  <a:noFill/>
                </a:ln>
                <a:solidFill>
                  <a:prstClr val="black"/>
                </a:solidFill>
                <a:effectLst/>
                <a:uLnTx/>
                <a:uFillTx/>
                <a:latin typeface="Berlin Sans FB Demi" panose="020E0802020502020306" pitchFamily="34" charset="0"/>
                <a:ea typeface="+mn-ea"/>
                <a:cs typeface="+mn-cs"/>
              </a:rPr>
              <a:t>programme</a:t>
            </a:r>
            <a:r>
              <a:rPr kumimoji="0" lang="en-US" sz="2000" b="0" i="0" u="none" strike="noStrike" kern="1200" cap="none" spc="0" normalizeH="0" baseline="0" noProof="0" dirty="0">
                <a:ln>
                  <a:noFill/>
                </a:ln>
                <a:solidFill>
                  <a:prstClr val="black"/>
                </a:solidFill>
                <a:effectLst/>
                <a:uLnTx/>
                <a:uFillTx/>
                <a:latin typeface="Berlin Sans FB Demi" panose="020E0802020502020306" pitchFamily="34" charset="0"/>
                <a:ea typeface="+mn-ea"/>
                <a:cs typeface="+mn-cs"/>
              </a:rPr>
              <a:t> again I would make sure that maybe I could add the times he should eat each meal so that his metabolism would work really well and maximize his results.</a:t>
            </a:r>
          </a:p>
          <a:p>
            <a:pPr marL="0" marR="0" lvl="0" indent="0" algn="l" defTabSz="685800" rtl="0" eaLnBrk="1" fontAlgn="auto" latinLnBrk="0" hangingPunct="1">
              <a:lnSpc>
                <a:spcPct val="100000"/>
              </a:lnSpc>
              <a:spcBef>
                <a:spcPts val="750"/>
              </a:spcBef>
              <a:spcAft>
                <a:spcPts val="0"/>
              </a:spcAft>
              <a:buClr>
                <a:srgbClr val="ED7D31"/>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Berlin Sans FB Demi" panose="020E0802020502020306" pitchFamily="34" charset="0"/>
                <a:ea typeface="+mn-ea"/>
                <a:cs typeface="+mn-cs"/>
              </a:rPr>
              <a:t> He said he wasn’t getting enough food on Tuesdays, maybe this is because of his training on a Tuesday so I could uptake his calories. My client said it was a bit hard to get used to but after it got a lot easier and he said he then found it useful as he started to put on muscle slowly. I would put more food on the diet plan for Tuesday and show how much protein to drink on the night to make the most of his training. </a:t>
            </a:r>
          </a:p>
          <a:p>
            <a:pPr marL="171450" marR="0" lvl="0" indent="-171450" algn="l" defTabSz="685800" rtl="0" eaLnBrk="1" fontAlgn="auto" latinLnBrk="0" hangingPunct="1">
              <a:lnSpc>
                <a:spcPct val="100000"/>
              </a:lnSpc>
              <a:spcBef>
                <a:spcPts val="750"/>
              </a:spcBef>
              <a:spcAft>
                <a:spcPts val="0"/>
              </a:spcAft>
              <a:buClr>
                <a:srgbClr val="ED7D31"/>
              </a:buClr>
              <a:buSzTx/>
              <a:buFont typeface="Arial" panose="020B0604020202020204" pitchFamily="34" charset="0"/>
              <a:buChar char="•"/>
              <a:tabLst/>
              <a:defRPr/>
            </a:pPr>
            <a:endParaRPr kumimoji="0" lang="en-US" sz="3200" b="0" i="0" u="none" strike="noStrike" kern="1200" cap="none" spc="0" normalizeH="0" baseline="0" noProof="0" dirty="0">
              <a:ln>
                <a:noFill/>
              </a:ln>
              <a:solidFill>
                <a:srgbClr val="FF0000"/>
              </a:solidFill>
              <a:effectLst/>
              <a:uLnTx/>
              <a:uFillTx/>
              <a:latin typeface="Berlin Sans FB Demi" panose="020E0802020502020306"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tint val="75000"/>
                  </a:prstClr>
                </a:solidFill>
                <a:effectLst/>
                <a:uLnTx/>
                <a:uFillTx/>
                <a:latin typeface="Calibri"/>
                <a:ea typeface="+mn-ea"/>
                <a:cs typeface="+mn-cs"/>
              </a:rPr>
              <a:t>8220</a:t>
            </a:r>
          </a:p>
        </p:txBody>
      </p:sp>
    </p:spTree>
    <p:extLst>
      <p:ext uri="{BB962C8B-B14F-4D97-AF65-F5344CB8AC3E}">
        <p14:creationId xmlns:p14="http://schemas.microsoft.com/office/powerpoint/2010/main" val="404694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6150"/>
            <a:ext cx="8999034" cy="6479616"/>
          </a:xfrm>
        </p:spPr>
        <p:txBody>
          <a:bodyPr>
            <a:noAutofit/>
          </a:bodyPr>
          <a:lstStyle/>
          <a:p>
            <a:pPr marL="0" indent="0">
              <a:buNone/>
            </a:pPr>
            <a:r>
              <a:rPr lang="en-GB" sz="2000" b="1" u="sng" dirty="0" smtClean="0">
                <a:effectLst/>
              </a:rPr>
              <a:t>What my client gave as feedback</a:t>
            </a:r>
          </a:p>
          <a:p>
            <a:pPr marL="0" indent="0">
              <a:buNone/>
            </a:pPr>
            <a:r>
              <a:rPr lang="en-GB" sz="2100" dirty="0" smtClean="0">
                <a:effectLst/>
              </a:rPr>
              <a:t>My client felt that he could work harder and had more energy in the days, he said he struggled in the evenings but liked the freedom to choose whatever snack he could have from his snack list each day. He said if we did this plan again I should add more snacks to this list so that he could change what he more as I had 7 snacks in there. This is fair and I agree with it.</a:t>
            </a:r>
          </a:p>
          <a:p>
            <a:pPr marL="0" indent="0">
              <a:buNone/>
            </a:pPr>
            <a:r>
              <a:rPr lang="en-GB" sz="2100" dirty="0" smtClean="0">
                <a:effectLst/>
              </a:rPr>
              <a:t>My client said that since being on the diet his training is feeling easier because of the amount of nutrients he’s getting making his body feel better. My client said after training he feels better about himself because he has pushed himself to the limits but he feels tired after training. My client said no he was not tired or bored of eating the same </a:t>
            </a:r>
            <a:r>
              <a:rPr lang="en-GB" sz="2100" dirty="0" smtClean="0"/>
              <a:t>foods </a:t>
            </a:r>
            <a:r>
              <a:rPr lang="en-GB" sz="2100" dirty="0" smtClean="0">
                <a:effectLst/>
              </a:rPr>
              <a:t>because he enjoys these foods and </a:t>
            </a:r>
            <a:r>
              <a:rPr lang="en-GB" sz="2100" dirty="0" smtClean="0"/>
              <a:t>will</a:t>
            </a:r>
            <a:r>
              <a:rPr lang="en-GB" sz="2100" dirty="0" smtClean="0">
                <a:effectLst/>
              </a:rPr>
              <a:t> continuing with some of the meals after this diet plan has finished which shows I have made a positive impact on his lifestyle which is good.</a:t>
            </a:r>
          </a:p>
          <a:p>
            <a:pPr marL="0" indent="0">
              <a:buNone/>
            </a:pPr>
            <a:r>
              <a:rPr lang="en-GB" sz="2100" dirty="0" smtClean="0">
                <a:effectLst/>
              </a:rPr>
              <a:t>My client did say that he felt the he had enough variety of dishes but it was good I limited his portion size as he felt someone with less control could have made the portions too big and then gained weight which is not what we would have wanted to do.</a:t>
            </a:r>
          </a:p>
          <a:p>
            <a:pPr marL="0" indent="0">
              <a:buNone/>
            </a:pPr>
            <a:endParaRPr lang="en-GB" sz="2000" dirty="0">
              <a:solidFill>
                <a:srgbClr val="FF0000"/>
              </a:solidFill>
              <a:effectLst/>
            </a:endParaRPr>
          </a:p>
        </p:txBody>
      </p:sp>
      <p:sp>
        <p:nvSpPr>
          <p:cNvPr id="2" name="Footer Placeholder 1"/>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white"/>
                </a:solidFill>
                <a:effectLst/>
                <a:uLnTx/>
                <a:uFillTx/>
                <a:latin typeface="News Gothic MT"/>
                <a:ea typeface="+mn-ea"/>
                <a:cs typeface="+mn-cs"/>
              </a:rPr>
              <a:t>8222</a:t>
            </a:r>
          </a:p>
        </p:txBody>
      </p:sp>
    </p:spTree>
    <p:extLst>
      <p:ext uri="{BB962C8B-B14F-4D97-AF65-F5344CB8AC3E}">
        <p14:creationId xmlns:p14="http://schemas.microsoft.com/office/powerpoint/2010/main" val="296774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00" y="-54138"/>
            <a:ext cx="8042276" cy="616328"/>
          </a:xfrm>
        </p:spPr>
        <p:txBody>
          <a:bodyPr/>
          <a:lstStyle/>
          <a:p>
            <a:r>
              <a:rPr lang="en-US" dirty="0" smtClean="0"/>
              <a:t>Targets reflection</a:t>
            </a:r>
            <a:endParaRPr lang="en-US" dirty="0"/>
          </a:p>
        </p:txBody>
      </p:sp>
      <p:sp>
        <p:nvSpPr>
          <p:cNvPr id="3" name="Content Placeholder 2"/>
          <p:cNvSpPr>
            <a:spLocks noGrp="1"/>
          </p:cNvSpPr>
          <p:nvPr>
            <p:ph idx="1"/>
          </p:nvPr>
        </p:nvSpPr>
        <p:spPr>
          <a:xfrm>
            <a:off x="0" y="649936"/>
            <a:ext cx="8561831" cy="5625734"/>
          </a:xfrm>
        </p:spPr>
        <p:txBody>
          <a:bodyPr>
            <a:noAutofit/>
          </a:bodyPr>
          <a:lstStyle/>
          <a:p>
            <a:pPr marL="0" indent="0">
              <a:buNone/>
            </a:pPr>
            <a:r>
              <a:rPr lang="en-US" dirty="0"/>
              <a:t>Target: loose 5lbs in two weeks.</a:t>
            </a:r>
          </a:p>
          <a:p>
            <a:pPr marL="0" indent="0">
              <a:buNone/>
            </a:pPr>
            <a:r>
              <a:rPr lang="en-US" dirty="0"/>
              <a:t>Starting </a:t>
            </a:r>
            <a:r>
              <a:rPr lang="en-US" dirty="0" err="1"/>
              <a:t>wight</a:t>
            </a:r>
            <a:r>
              <a:rPr lang="en-US" dirty="0"/>
              <a:t>: 173lbs,  Final weight: 169lbbs, </a:t>
            </a:r>
            <a:r>
              <a:rPr lang="en-US" dirty="0" err="1"/>
              <a:t>bs</a:t>
            </a:r>
            <a:r>
              <a:rPr lang="en-US" dirty="0"/>
              <a:t> lost: 4lbs, Agility score: 17.1, Difference:1.4 seconds</a:t>
            </a:r>
          </a:p>
          <a:p>
            <a:pPr marL="0" indent="0">
              <a:buNone/>
            </a:pPr>
            <a:r>
              <a:rPr lang="en-US" dirty="0"/>
              <a:t>This shows that my client lost 4lbs and decreased his Illinois agility score which his good. Unfortunately he did not achieve his target weight but was only 1lbs off it. This shows that he was going in the right direction and would achieve it with another couple of days on this diet plan. He did reduce his Illinois agility test score which will help increase his performance dribbling in basketball which is good.</a:t>
            </a:r>
          </a:p>
          <a:p>
            <a:pPr marL="0" indent="0">
              <a:buNone/>
            </a:pPr>
            <a:r>
              <a:rPr lang="en-US" dirty="0"/>
              <a:t>Where did it go wrong?</a:t>
            </a:r>
          </a:p>
          <a:p>
            <a:pPr marL="0" indent="0">
              <a:buNone/>
            </a:pPr>
            <a:r>
              <a:rPr lang="en-US" dirty="0"/>
              <a:t>After speaking to my client after the plan I think the problem was that I planned 3 large meals per day in terms of content and he often ate the largest meal in the evening. I think I would need to spread his foods out so he does</a:t>
            </a:r>
            <a:r>
              <a:rPr lang="fr-FR" dirty="0"/>
              <a:t>’</a:t>
            </a:r>
            <a:r>
              <a:rPr lang="en-US" dirty="0"/>
              <a:t>t eat too much at one time an then his body can digest it all throughout the day and not get too much food. I would also be more specific in the plan and make sure portion sizes and volume of foods was clear so they cannot eat too much. It is not a complete failure this plan as he is so close but I think with these bits to change he would definitely meet his diet plan goals.</a:t>
            </a:r>
          </a:p>
        </p:txBody>
      </p:sp>
      <p:sp>
        <p:nvSpPr>
          <p:cNvPr id="4" name="Rectangle 3"/>
          <p:cNvSpPr/>
          <p:nvPr/>
        </p:nvSpPr>
        <p:spPr>
          <a:xfrm>
            <a:off x="5218977" y="5935507"/>
            <a:ext cx="4134377" cy="403957"/>
          </a:xfrm>
          <a:prstGeom prst="rect">
            <a:avLst/>
          </a:prstGeom>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black"/>
                </a:solidFill>
                <a:effectLst/>
                <a:uLnTx/>
                <a:uFillTx/>
                <a:latin typeface="News Gothic MT"/>
                <a:ea typeface="+mn-ea"/>
                <a:cs typeface="+mn-cs"/>
              </a:rPr>
              <a:t>Gender	Excellent	Above Average	Average	Below Average	Poor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hu-HU" sz="675" b="0" i="0" u="none" strike="noStrike" kern="1200" cap="none" spc="0" normalizeH="0" baseline="0" noProof="0" dirty="0">
                <a:ln>
                  <a:noFill/>
                </a:ln>
                <a:solidFill>
                  <a:prstClr val="black"/>
                </a:solidFill>
                <a:effectLst/>
                <a:uLnTx/>
                <a:uFillTx/>
                <a:latin typeface="News Gothic MT"/>
                <a:ea typeface="+mn-ea"/>
                <a:cs typeface="+mn-cs"/>
              </a:rPr>
              <a:t>Male	&lt;15.2 secs	15.2 - 16.1 secs	16.2 - 18.1 secs	18.2 - 19.3 secs	&gt;19.3 secs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hu-HU" sz="675" b="0" i="0" u="none" strike="noStrike" kern="1200" cap="none" spc="0" normalizeH="0" baseline="0" noProof="0" dirty="0">
                <a:ln>
                  <a:noFill/>
                </a:ln>
                <a:solidFill>
                  <a:prstClr val="black"/>
                </a:solidFill>
                <a:effectLst/>
                <a:uLnTx/>
                <a:uFillTx/>
                <a:latin typeface="News Gothic MT"/>
                <a:ea typeface="+mn-ea"/>
                <a:cs typeface="+mn-cs"/>
              </a:rPr>
              <a:t>Female	&lt;17.0 secs	17.0 - 17.9 secs	18.0 - 21.7 secs	21.8 - 23.0 secs	&gt;23.0 secs	</a:t>
            </a:r>
          </a:p>
        </p:txBody>
      </p:sp>
      <p:sp>
        <p:nvSpPr>
          <p:cNvPr id="5" name="Rectangle 4"/>
          <p:cNvSpPr/>
          <p:nvPr/>
        </p:nvSpPr>
        <p:spPr>
          <a:xfrm>
            <a:off x="5637870" y="6427210"/>
            <a:ext cx="1935145" cy="213585"/>
          </a:xfrm>
          <a:prstGeom prst="rect">
            <a:avLst/>
          </a:prstGeom>
        </p:spPr>
        <p:txBody>
          <a:bodyPr wrap="non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dirty="0">
                <a:ln>
                  <a:noFill/>
                </a:ln>
                <a:solidFill>
                  <a:prstClr val="black"/>
                </a:solidFill>
                <a:effectLst/>
                <a:uLnTx/>
                <a:uFillTx/>
                <a:latin typeface="News Gothic MT"/>
                <a:ea typeface="+mn-ea"/>
                <a:cs typeface="+mn-cs"/>
              </a:rPr>
              <a:t>https://</a:t>
            </a:r>
            <a:r>
              <a:rPr kumimoji="0" lang="en-US" sz="788" b="0" i="0" u="none" strike="noStrike" kern="1200" cap="none" spc="0" normalizeH="0" baseline="0" noProof="0" dirty="0" err="1">
                <a:ln>
                  <a:noFill/>
                </a:ln>
                <a:solidFill>
                  <a:prstClr val="black"/>
                </a:solidFill>
                <a:effectLst/>
                <a:uLnTx/>
                <a:uFillTx/>
                <a:latin typeface="News Gothic MT"/>
                <a:ea typeface="+mn-ea"/>
                <a:cs typeface="+mn-cs"/>
              </a:rPr>
              <a:t>www.brianmac.co.uk</a:t>
            </a:r>
            <a:r>
              <a:rPr kumimoji="0" lang="en-US" sz="788" b="0" i="0" u="none" strike="noStrike" kern="1200" cap="none" spc="0" normalizeH="0" baseline="0" noProof="0" dirty="0">
                <a:ln>
                  <a:noFill/>
                </a:ln>
                <a:solidFill>
                  <a:prstClr val="black"/>
                </a:solidFill>
                <a:effectLst/>
                <a:uLnTx/>
                <a:uFillTx/>
                <a:latin typeface="News Gothic MT"/>
                <a:ea typeface="+mn-ea"/>
                <a:cs typeface="+mn-cs"/>
              </a:rPr>
              <a:t>/</a:t>
            </a:r>
            <a:r>
              <a:rPr kumimoji="0" lang="en-US" sz="788" b="0" i="0" u="none" strike="noStrike" kern="1200" cap="none" spc="0" normalizeH="0" baseline="0" noProof="0" dirty="0" err="1">
                <a:ln>
                  <a:noFill/>
                </a:ln>
                <a:solidFill>
                  <a:prstClr val="black"/>
                </a:solidFill>
                <a:effectLst/>
                <a:uLnTx/>
                <a:uFillTx/>
                <a:latin typeface="News Gothic MT"/>
                <a:ea typeface="+mn-ea"/>
                <a:cs typeface="+mn-cs"/>
              </a:rPr>
              <a:t>illinois.htm</a:t>
            </a:r>
            <a:endParaRPr kumimoji="0" lang="en-US" sz="788" b="0" i="0" u="none" strike="noStrike" kern="1200" cap="none" spc="0" normalizeH="0" baseline="0" noProof="0" dirty="0">
              <a:ln>
                <a:noFill/>
              </a:ln>
              <a:solidFill>
                <a:prstClr val="black"/>
              </a:solidFill>
              <a:effectLst/>
              <a:uLnTx/>
              <a:uFillTx/>
              <a:latin typeface="News Gothic MT"/>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white"/>
                </a:solidFill>
                <a:effectLst/>
                <a:uLnTx/>
                <a:uFillTx/>
                <a:latin typeface="News Gothic MT"/>
                <a:ea typeface="+mn-ea"/>
                <a:cs typeface="+mn-cs"/>
              </a:rPr>
              <a:t>8222</a:t>
            </a:r>
          </a:p>
        </p:txBody>
      </p:sp>
    </p:spTree>
    <p:extLst>
      <p:ext uri="{BB962C8B-B14F-4D97-AF65-F5344CB8AC3E}">
        <p14:creationId xmlns:p14="http://schemas.microsoft.com/office/powerpoint/2010/main" val="328731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3471"/>
            <a:ext cx="8845790" cy="2554545"/>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a:ea typeface="+mn-ea"/>
                <a:cs typeface="+mn-cs"/>
              </a:rPr>
              <a:t>My client found out his weight did reduce and he met his aims within the diet plan. He found his training easier because he had enough energy from his plan which means my diet plan was planned out well. I put a good variety of foods  but he wanted more days where he could eat some more fatty foods s a reward. My client said that sometimes he would feel like he has overeat which means this might have stopped him from losing more weight. My client met all of aims because my diet plan was well planned.</a:t>
            </a:r>
          </a:p>
        </p:txBody>
      </p:sp>
      <p:sp>
        <p:nvSpPr>
          <p:cNvPr id="3" name="Subtitle 2"/>
          <p:cNvSpPr txBox="1">
            <a:spLocks/>
          </p:cNvSpPr>
          <p:nvPr/>
        </p:nvSpPr>
        <p:spPr>
          <a:xfrm>
            <a:off x="83898" y="2754915"/>
            <a:ext cx="8761892" cy="2858070"/>
          </a:xfrm>
          <a:prstGeom prst="rect">
            <a:avLst/>
          </a:prstGeom>
          <a:ln w="34925">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white"/>
                </a:solidFill>
                <a:effectLst/>
                <a:uLnTx/>
                <a:uFillTx/>
                <a:latin typeface="Century Gothic"/>
                <a:ea typeface="+mn-ea"/>
                <a:cs typeface="+mn-cs"/>
              </a:rPr>
              <a:t>If I were to run another diet plan I would add in some type of cheat days. Cheat days are good to have because they allow you to keep your diet plan and give you freedom to change it on your free days sand then get back to eating well.</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white"/>
              </a:solidFill>
              <a:effectLst/>
              <a:uLnTx/>
              <a:uFillTx/>
              <a:latin typeface="Century Gothic"/>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white"/>
                </a:solidFill>
                <a:effectLst/>
                <a:uLnTx/>
                <a:uFillTx/>
                <a:latin typeface="Century Gothic"/>
                <a:ea typeface="+mn-ea"/>
                <a:cs typeface="+mn-cs"/>
              </a:rPr>
              <a:t>High protein foods- I tried to make him  have high protein foods on my days that he would training days because it helps my muscles grow an examples of high protein foods are chicken breast, eggs and milk .</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white"/>
                </a:solidFill>
                <a:effectLst/>
                <a:uLnTx/>
                <a:uFillTx/>
                <a:latin typeface="Century Gothic"/>
                <a:ea typeface="+mn-ea"/>
                <a:cs typeface="+mn-cs"/>
              </a:rPr>
              <a:t>The diet plan was suitable for sporting performances because it gave him more energy in cricket so he can bowl faster and run faster between the wickets and hit more boundaries.</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FF0000"/>
              </a:solidFill>
              <a:effectLst/>
              <a:uLnTx/>
              <a:uFillTx/>
              <a:latin typeface="Century Gothic"/>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FF0000"/>
              </a:solidFill>
              <a:effectLst/>
              <a:uLnTx/>
              <a:uFillTx/>
              <a:latin typeface="Century Gothic"/>
              <a:ea typeface="+mn-ea"/>
              <a:cs typeface="+mn-cs"/>
            </a:endParaRPr>
          </a:p>
        </p:txBody>
      </p:sp>
      <p:sp>
        <p:nvSpPr>
          <p:cNvPr id="4" name="Footer Placeholder 3"/>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788" b="0" i="0" u="none" strike="noStrike" kern="1200" cap="none" spc="0" normalizeH="0" baseline="0" noProof="0">
                <a:ln>
                  <a:noFill/>
                </a:ln>
                <a:solidFill>
                  <a:prstClr val="white">
                    <a:tint val="75000"/>
                  </a:prstClr>
                </a:solidFill>
                <a:effectLst/>
                <a:uLnTx/>
                <a:uFillTx/>
                <a:latin typeface="Century Gothic"/>
                <a:ea typeface="+mn-ea"/>
                <a:cs typeface="+mn-cs"/>
              </a:rPr>
              <a:t>8361</a:t>
            </a:r>
          </a:p>
        </p:txBody>
      </p:sp>
    </p:spTree>
    <p:extLst>
      <p:ext uri="{BB962C8B-B14F-4D97-AF65-F5344CB8AC3E}">
        <p14:creationId xmlns:p14="http://schemas.microsoft.com/office/powerpoint/2010/main" val="190122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6118" y="0"/>
            <a:ext cx="8755476" cy="674030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200" b="1" i="0" u="sng" strike="noStrike" kern="1200" cap="none" spc="0" normalizeH="0" baseline="0" noProof="0" dirty="0">
                <a:ln>
                  <a:noFill/>
                </a:ln>
                <a:solidFill>
                  <a:prstClr val="black"/>
                </a:solidFill>
                <a:effectLst/>
                <a:uLnTx/>
                <a:uFillTx/>
                <a:latin typeface="Calibri"/>
                <a:ea typeface="+mn-ea"/>
                <a:cs typeface="+mn-cs"/>
              </a:rPr>
              <a:t>Evaluation of clients training programme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In the diet plan I included a lot of salad meals and some meals without carbohydrates in them. This was a to make sure he would loose weight. My client said before this that he used to make his portions large on all meals. The reason I removed some carbs from only some meals is that if he loaded his plate with other nutrients instead of carbohydrates he could lose weight and get full. He said he was happy with this in our after plan interview.</a:t>
            </a:r>
          </a:p>
          <a:p>
            <a:pPr marL="257175" marR="0" lvl="0" indent="-2571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Reflection on results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My client lost 7kg over two weeks. This means he achieved his first aim. This was good as he must have stuck to my diet plan and it was a realistic target which was also good. I am sure he could have lost more but I am happy with how much weight he lost now. He also said that he was happy with the variety of foods as he found it interesting but some of the meals did not change. Week 2 had the same lunches all week.</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His second aim was to improve his bowling action. This was because his stomach was large and then he felt he could not rotate on the bowling as much as he should. This I could not measure and he felt it had not change much. I think I set this target with not enough time to get there so if I did this I could set a bigger time to make sure I got it for him.</a:t>
            </a:r>
          </a:p>
        </p:txBody>
      </p:sp>
      <p:sp>
        <p:nvSpPr>
          <p:cNvPr id="2" name="Footer Placeholder 1"/>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tint val="75000"/>
                  </a:prstClr>
                </a:solidFill>
                <a:effectLst/>
                <a:uLnTx/>
                <a:uFillTx/>
                <a:latin typeface="Calibri"/>
                <a:ea typeface="+mn-ea"/>
                <a:cs typeface="+mn-cs"/>
              </a:rPr>
              <a:t>Samaad Hussain 8292</a:t>
            </a:r>
          </a:p>
        </p:txBody>
      </p:sp>
    </p:spTree>
    <p:extLst>
      <p:ext uri="{BB962C8B-B14F-4D97-AF65-F5344CB8AC3E}">
        <p14:creationId xmlns:p14="http://schemas.microsoft.com/office/powerpoint/2010/main" val="298386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704" y="167268"/>
            <a:ext cx="8973295" cy="5534694"/>
          </a:xfrm>
        </p:spPr>
        <p:txBody>
          <a:bodyPr>
            <a:noAutofit/>
          </a:bodyPr>
          <a:lstStyle/>
          <a:p>
            <a:r>
              <a:rPr lang="en-GB" sz="2800" dirty="0" smtClean="0">
                <a:solidFill>
                  <a:schemeClr val="tx1">
                    <a:lumMod val="95000"/>
                    <a:lumOff val="5000"/>
                  </a:schemeClr>
                </a:solidFill>
              </a:rPr>
              <a:t>A perfect cheat day would be having burger and chips as having not healthy for one day out of 7 would not effect you that much. They are good to have as they allow you to keep to your diet plan and freedom to  change it on cheat days. My client said he was pleased that I put these in his plan as he did not think he could have stuck to it without something like this to look forward to in his diet. </a:t>
            </a:r>
          </a:p>
          <a:p>
            <a:endParaRPr lang="en-GB" sz="2800" dirty="0">
              <a:solidFill>
                <a:schemeClr val="tx1">
                  <a:lumMod val="95000"/>
                  <a:lumOff val="5000"/>
                </a:schemeClr>
              </a:solidFill>
            </a:endParaRPr>
          </a:p>
          <a:p>
            <a:r>
              <a:rPr lang="en-GB" sz="2800" dirty="0" smtClean="0">
                <a:solidFill>
                  <a:schemeClr val="tx1">
                    <a:lumMod val="95000"/>
                    <a:lumOff val="5000"/>
                  </a:schemeClr>
                </a:solidFill>
              </a:rPr>
              <a:t>My client also said that he got tired quicker (fatigue) when he was bowling in cricket. This is because I made some of his meals without carbohydrates. I think this sometimes (not all the time) without enough energy stores to perform. If I were to do this plan again I would go and add strong carbohydrate related meals on all exercise days as I did not notice I had let these days be the same.</a:t>
            </a:r>
            <a:endParaRPr lang="en-GB" sz="2800" dirty="0">
              <a:solidFill>
                <a:srgbClr val="FF0000"/>
              </a:solidFill>
            </a:endParaRPr>
          </a:p>
        </p:txBody>
      </p:sp>
      <p:sp>
        <p:nvSpPr>
          <p:cNvPr id="2" name="Footer Placeholder 1"/>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tint val="75000"/>
                  </a:prstClr>
                </a:solidFill>
                <a:effectLst/>
                <a:uLnTx/>
                <a:uFillTx/>
                <a:latin typeface="Calibri"/>
                <a:ea typeface="+mn-ea"/>
                <a:cs typeface="+mn-cs"/>
              </a:rPr>
              <a:t>Samaad Hussain 8292</a:t>
            </a:r>
          </a:p>
        </p:txBody>
      </p:sp>
    </p:spTree>
    <p:extLst>
      <p:ext uri="{BB962C8B-B14F-4D97-AF65-F5344CB8AC3E}">
        <p14:creationId xmlns:p14="http://schemas.microsoft.com/office/powerpoint/2010/main" val="110865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to check!</a:t>
            </a:r>
            <a:endParaRPr lang="en-US" dirty="0"/>
          </a:p>
        </p:txBody>
      </p:sp>
      <p:sp>
        <p:nvSpPr>
          <p:cNvPr id="3" name="Content Placeholder 2"/>
          <p:cNvSpPr>
            <a:spLocks noGrp="1"/>
          </p:cNvSpPr>
          <p:nvPr>
            <p:ph idx="1"/>
          </p:nvPr>
        </p:nvSpPr>
        <p:spPr/>
        <p:txBody>
          <a:bodyPr/>
          <a:lstStyle/>
          <a:p>
            <a:r>
              <a:rPr lang="en-US" dirty="0" smtClean="0"/>
              <a:t>Evaluation of diet plan</a:t>
            </a:r>
          </a:p>
          <a:p>
            <a:r>
              <a:rPr lang="en-US" dirty="0" smtClean="0"/>
              <a:t>Recording outcomes</a:t>
            </a:r>
          </a:p>
          <a:p>
            <a:r>
              <a:rPr lang="en-US" dirty="0" smtClean="0"/>
              <a:t>Comments from performer</a:t>
            </a:r>
          </a:p>
          <a:p>
            <a:r>
              <a:rPr lang="en-US" dirty="0" smtClean="0"/>
              <a:t>Improvement/ suggestions</a:t>
            </a:r>
            <a:endParaRPr lang="en-US" dirty="0"/>
          </a:p>
          <a:p>
            <a:r>
              <a:rPr lang="en-US" dirty="0" smtClean="0"/>
              <a:t>Recommendations </a:t>
            </a:r>
            <a:endParaRPr lang="en-US" dirty="0" smtClean="0"/>
          </a:p>
        </p:txBody>
      </p:sp>
    </p:spTree>
    <p:extLst>
      <p:ext uri="{BB962C8B-B14F-4D97-AF65-F5344CB8AC3E}">
        <p14:creationId xmlns:p14="http://schemas.microsoft.com/office/powerpoint/2010/main" val="12098802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noAutofit/>
          </a:bodyPr>
          <a:lstStyle/>
          <a:p>
            <a:r>
              <a:rPr lang="en-US" sz="8000" dirty="0" smtClean="0"/>
              <a:t>LO4 CAU</a:t>
            </a:r>
            <a:endParaRPr lang="en-US" sz="8000" dirty="0"/>
          </a:p>
        </p:txBody>
      </p:sp>
      <p:sp>
        <p:nvSpPr>
          <p:cNvPr id="3" name="Content Placeholder 2"/>
          <p:cNvSpPr>
            <a:spLocks noGrp="1"/>
          </p:cNvSpPr>
          <p:nvPr>
            <p:ph idx="1"/>
          </p:nvPr>
        </p:nvSpPr>
        <p:spPr>
          <a:xfrm>
            <a:off x="457200" y="1727200"/>
            <a:ext cx="8229600" cy="4525963"/>
          </a:xfrm>
        </p:spPr>
        <p:txBody>
          <a:bodyPr>
            <a:normAutofit lnSpcReduction="10000"/>
          </a:bodyPr>
          <a:lstStyle/>
          <a:p>
            <a:r>
              <a:rPr lang="en-US" dirty="0" smtClean="0">
                <a:solidFill>
                  <a:schemeClr val="accent5">
                    <a:lumMod val="75000"/>
                  </a:schemeClr>
                </a:solidFill>
              </a:rPr>
              <a:t>Details of client</a:t>
            </a:r>
          </a:p>
          <a:p>
            <a:r>
              <a:rPr lang="en-US" dirty="0" smtClean="0">
                <a:solidFill>
                  <a:schemeClr val="accent5">
                    <a:lumMod val="75000"/>
                  </a:schemeClr>
                </a:solidFill>
              </a:rPr>
              <a:t>Aims</a:t>
            </a:r>
          </a:p>
          <a:p>
            <a:r>
              <a:rPr lang="en-US" dirty="0" smtClean="0">
                <a:solidFill>
                  <a:schemeClr val="accent5">
                    <a:lumMod val="75000"/>
                  </a:schemeClr>
                </a:solidFill>
              </a:rPr>
              <a:t>Goals</a:t>
            </a:r>
          </a:p>
          <a:p>
            <a:r>
              <a:rPr lang="en-US" dirty="0" smtClean="0">
                <a:solidFill>
                  <a:schemeClr val="accent5">
                    <a:lumMod val="75000"/>
                  </a:schemeClr>
                </a:solidFill>
              </a:rPr>
              <a:t>Time of year plan</a:t>
            </a:r>
          </a:p>
          <a:p>
            <a:r>
              <a:rPr lang="en-US" dirty="0" smtClean="0">
                <a:solidFill>
                  <a:schemeClr val="accent5">
                    <a:lumMod val="75000"/>
                  </a:schemeClr>
                </a:solidFill>
              </a:rPr>
              <a:t>Duration</a:t>
            </a:r>
          </a:p>
          <a:p>
            <a:r>
              <a:rPr lang="en-US" dirty="0" smtClean="0">
                <a:solidFill>
                  <a:schemeClr val="accent5">
                    <a:lumMod val="75000"/>
                  </a:schemeClr>
                </a:solidFill>
              </a:rPr>
              <a:t>Needs of the diet (variations of nutrients)</a:t>
            </a:r>
          </a:p>
          <a:p>
            <a:r>
              <a:rPr lang="en-US" dirty="0" err="1" smtClean="0">
                <a:solidFill>
                  <a:schemeClr val="accent5">
                    <a:lumMod val="75000"/>
                  </a:schemeClr>
                </a:solidFill>
              </a:rPr>
              <a:t>Organisation</a:t>
            </a:r>
            <a:r>
              <a:rPr lang="en-US" dirty="0" smtClean="0">
                <a:solidFill>
                  <a:schemeClr val="accent5">
                    <a:lumMod val="75000"/>
                  </a:schemeClr>
                </a:solidFill>
              </a:rPr>
              <a:t> of diet plan (2 week plan)</a:t>
            </a:r>
          </a:p>
          <a:p>
            <a:r>
              <a:rPr lang="en-US" dirty="0" smtClean="0">
                <a:solidFill>
                  <a:schemeClr val="accent5">
                    <a:lumMod val="75000"/>
                  </a:schemeClr>
                </a:solidFill>
              </a:rPr>
              <a:t>Evaluation of plan </a:t>
            </a:r>
          </a:p>
          <a:p>
            <a:endParaRPr lang="en-US" dirty="0">
              <a:solidFill>
                <a:schemeClr val="accent5">
                  <a:lumMod val="75000"/>
                </a:schemeClr>
              </a:solidFill>
            </a:endParaRPr>
          </a:p>
        </p:txBody>
      </p:sp>
      <p:sp>
        <p:nvSpPr>
          <p:cNvPr id="4" name="Rectangle 3"/>
          <p:cNvSpPr/>
          <p:nvPr/>
        </p:nvSpPr>
        <p:spPr>
          <a:xfrm rot="1209623">
            <a:off x="3774654" y="2608168"/>
            <a:ext cx="5325647" cy="1200329"/>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w="1905"/>
                <a:solidFill>
                  <a:srgbClr val="FF6600"/>
                </a:solidFill>
                <a:effectLst>
                  <a:innerShdw blurRad="69850" dist="43180" dir="5400000">
                    <a:srgbClr val="000000">
                      <a:alpha val="65000"/>
                    </a:srgbClr>
                  </a:innerShdw>
                </a:effectLst>
                <a:uLnTx/>
                <a:uFillTx/>
                <a:latin typeface="Calibri"/>
                <a:ea typeface="+mn-ea"/>
                <a:cs typeface="+mn-cs"/>
              </a:rPr>
              <a:t>Slide for each section,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w="1905"/>
                <a:solidFill>
                  <a:srgbClr val="FF6600"/>
                </a:solidFill>
                <a:effectLst>
                  <a:innerShdw blurRad="69850" dist="43180" dir="5400000">
                    <a:srgbClr val="000000">
                      <a:alpha val="65000"/>
                    </a:srgbClr>
                  </a:innerShdw>
                </a:effectLst>
                <a:uLnTx/>
                <a:uFillTx/>
                <a:latin typeface="Calibri"/>
                <a:ea typeface="+mn-ea"/>
                <a:cs typeface="+mn-cs"/>
              </a:rPr>
              <a:t>all focussed on your client!</a:t>
            </a:r>
            <a:endParaRPr kumimoji="0" lang="en-GB" sz="3600" b="1" i="0" u="none" strike="noStrike" kern="1200" cap="none" spc="0" normalizeH="0" baseline="0" noProof="0" dirty="0">
              <a:ln w="1905"/>
              <a:solidFill>
                <a:srgbClr val="FF6600"/>
              </a:solidFill>
              <a:effectLst>
                <a:innerShdw blurRad="69850" dist="43180" dir="5400000">
                  <a:srgbClr val="000000">
                    <a:alpha val="65000"/>
                  </a:srgbClr>
                </a:innerShdw>
              </a:effectLst>
              <a:uLnTx/>
              <a:uFillTx/>
              <a:latin typeface="Calibri"/>
              <a:ea typeface="+mn-ea"/>
              <a:cs typeface="+mn-cs"/>
            </a:endParaRPr>
          </a:p>
        </p:txBody>
      </p:sp>
    </p:spTree>
    <p:extLst>
      <p:ext uri="{BB962C8B-B14F-4D97-AF65-F5344CB8AC3E}">
        <p14:creationId xmlns:p14="http://schemas.microsoft.com/office/powerpoint/2010/main" val="250928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ssolv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dissolv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dissolve">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noAutofit/>
          </a:bodyPr>
          <a:lstStyle/>
          <a:p>
            <a:r>
              <a:rPr lang="en-US" sz="8000" dirty="0" smtClean="0"/>
              <a:t>LO4 CAU</a:t>
            </a:r>
            <a:endParaRPr lang="en-US" sz="8000" dirty="0"/>
          </a:p>
        </p:txBody>
      </p:sp>
      <p:sp>
        <p:nvSpPr>
          <p:cNvPr id="3" name="Content Placeholder 2"/>
          <p:cNvSpPr>
            <a:spLocks noGrp="1"/>
          </p:cNvSpPr>
          <p:nvPr>
            <p:ph idx="1"/>
          </p:nvPr>
        </p:nvSpPr>
        <p:spPr>
          <a:xfrm>
            <a:off x="457200" y="1727200"/>
            <a:ext cx="8229600" cy="4525963"/>
          </a:xfrm>
        </p:spPr>
        <p:txBody>
          <a:bodyPr/>
          <a:lstStyle/>
          <a:p>
            <a:r>
              <a:rPr lang="en-US" dirty="0" smtClean="0">
                <a:solidFill>
                  <a:schemeClr val="accent5">
                    <a:lumMod val="75000"/>
                  </a:schemeClr>
                </a:solidFill>
              </a:rPr>
              <a:t>Details of client</a:t>
            </a:r>
          </a:p>
          <a:p>
            <a:r>
              <a:rPr lang="en-US" dirty="0" smtClean="0">
                <a:solidFill>
                  <a:schemeClr val="accent5">
                    <a:lumMod val="75000"/>
                  </a:schemeClr>
                </a:solidFill>
              </a:rPr>
              <a:t>Aims</a:t>
            </a:r>
          </a:p>
          <a:p>
            <a:r>
              <a:rPr lang="en-US" dirty="0" smtClean="0">
                <a:solidFill>
                  <a:schemeClr val="accent5">
                    <a:lumMod val="75000"/>
                  </a:schemeClr>
                </a:solidFill>
              </a:rPr>
              <a:t>Goals</a:t>
            </a:r>
          </a:p>
          <a:p>
            <a:r>
              <a:rPr lang="en-US" dirty="0" smtClean="0">
                <a:solidFill>
                  <a:schemeClr val="accent5">
                    <a:lumMod val="75000"/>
                  </a:schemeClr>
                </a:solidFill>
              </a:rPr>
              <a:t>Time of year plan</a:t>
            </a:r>
          </a:p>
          <a:p>
            <a:r>
              <a:rPr lang="en-US" dirty="0" smtClean="0">
                <a:solidFill>
                  <a:schemeClr val="accent5">
                    <a:lumMod val="75000"/>
                  </a:schemeClr>
                </a:solidFill>
              </a:rPr>
              <a:t>Duration</a:t>
            </a:r>
          </a:p>
          <a:p>
            <a:r>
              <a:rPr lang="en-US" dirty="0" smtClean="0">
                <a:solidFill>
                  <a:schemeClr val="accent5">
                    <a:lumMod val="75000"/>
                  </a:schemeClr>
                </a:solidFill>
              </a:rPr>
              <a:t>Needs of the diet (variations of nutrients)</a:t>
            </a:r>
          </a:p>
          <a:p>
            <a:r>
              <a:rPr lang="en-US" dirty="0" err="1" smtClean="0">
                <a:solidFill>
                  <a:schemeClr val="accent5">
                    <a:lumMod val="75000"/>
                  </a:schemeClr>
                </a:solidFill>
              </a:rPr>
              <a:t>Organisation</a:t>
            </a:r>
            <a:r>
              <a:rPr lang="en-US" dirty="0" smtClean="0">
                <a:solidFill>
                  <a:schemeClr val="accent5">
                    <a:lumMod val="75000"/>
                  </a:schemeClr>
                </a:solidFill>
              </a:rPr>
              <a:t> of diet plan (2 week plan)</a:t>
            </a:r>
          </a:p>
          <a:p>
            <a:endParaRPr lang="en-US" dirty="0">
              <a:solidFill>
                <a:schemeClr val="accent5">
                  <a:lumMod val="75000"/>
                </a:schemeClr>
              </a:solidFill>
            </a:endParaRPr>
          </a:p>
        </p:txBody>
      </p:sp>
      <p:sp>
        <p:nvSpPr>
          <p:cNvPr id="4" name="Rectangle 3"/>
          <p:cNvSpPr/>
          <p:nvPr/>
        </p:nvSpPr>
        <p:spPr>
          <a:xfrm rot="1209623">
            <a:off x="4500202" y="2180138"/>
            <a:ext cx="4236519" cy="1754327"/>
          </a:xfrm>
          <a:prstGeom prst="rect">
            <a:avLst/>
          </a:prstGeom>
          <a:noFill/>
        </p:spPr>
        <p:txBody>
          <a:bodyPr wrap="none" lIns="91440" tIns="45720" rIns="91440" bIns="45720">
            <a:spAutoFit/>
          </a:bodyPr>
          <a:lstStyle/>
          <a:p>
            <a:pPr algn="ctr"/>
            <a:r>
              <a:rPr lang="en-GB"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Where we </a:t>
            </a:r>
          </a:p>
          <a:p>
            <a:pPr algn="ctr"/>
            <a:r>
              <a:rPr lang="en-GB"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need to get to</a:t>
            </a:r>
            <a:endParaRPr lang="en-GB"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107547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ssolv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dissolv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3">
            <a:schemeClr val="dk1"/>
          </a:fillRef>
          <a:effectRef idx="2">
            <a:schemeClr val="dk1"/>
          </a:effectRef>
          <a:fontRef idx="minor">
            <a:schemeClr val="lt1"/>
          </a:fontRef>
        </p:style>
        <p:txBody>
          <a:bodyPr>
            <a:noAutofit/>
          </a:bodyPr>
          <a:lstStyle/>
          <a:p>
            <a:r>
              <a:rPr lang="en-US" sz="5400" dirty="0" smtClean="0"/>
              <a:t>Details of client</a:t>
            </a:r>
            <a:endParaRPr lang="en-US" sz="5400" dirty="0"/>
          </a:p>
        </p:txBody>
      </p:sp>
      <p:sp>
        <p:nvSpPr>
          <p:cNvPr id="3" name="Content Placeholder 2"/>
          <p:cNvSpPr>
            <a:spLocks noGrp="1"/>
          </p:cNvSpPr>
          <p:nvPr>
            <p:ph idx="1"/>
          </p:nvPr>
        </p:nvSpPr>
        <p:spPr>
          <a:xfrm>
            <a:off x="112889" y="1417638"/>
            <a:ext cx="8904111" cy="4708525"/>
          </a:xfrm>
        </p:spPr>
        <p:txBody>
          <a:bodyPr>
            <a:noAutofit/>
          </a:bodyPr>
          <a:lstStyle/>
          <a:p>
            <a:pPr marL="0" indent="0">
              <a:buNone/>
            </a:pPr>
            <a:r>
              <a:rPr lang="en-US" sz="2400" b="1" u="sng" dirty="0" smtClean="0">
                <a:solidFill>
                  <a:srgbClr val="660066"/>
                </a:solidFill>
              </a:rPr>
              <a:t>Why it is important to know you client</a:t>
            </a:r>
            <a:endParaRPr lang="en-US" sz="2400" dirty="0">
              <a:solidFill>
                <a:srgbClr val="660066"/>
              </a:solidFill>
            </a:endParaRPr>
          </a:p>
          <a:p>
            <a:pPr marL="0" indent="0">
              <a:buNone/>
            </a:pPr>
            <a:r>
              <a:rPr lang="en-GB" sz="2400" dirty="0" smtClean="0">
                <a:solidFill>
                  <a:srgbClr val="660066"/>
                </a:solidFill>
              </a:rPr>
              <a:t>Its important to gather information about the client so you know their:</a:t>
            </a:r>
          </a:p>
          <a:p>
            <a:r>
              <a:rPr lang="en-GB" sz="3600" dirty="0">
                <a:solidFill>
                  <a:srgbClr val="660066"/>
                </a:solidFill>
              </a:rPr>
              <a:t>A</a:t>
            </a:r>
            <a:r>
              <a:rPr lang="en-GB" sz="3600" dirty="0" smtClean="0">
                <a:solidFill>
                  <a:srgbClr val="660066"/>
                </a:solidFill>
              </a:rPr>
              <a:t>ge </a:t>
            </a:r>
          </a:p>
          <a:p>
            <a:r>
              <a:rPr lang="en-GB" sz="3600" dirty="0">
                <a:solidFill>
                  <a:srgbClr val="660066"/>
                </a:solidFill>
              </a:rPr>
              <a:t>G</a:t>
            </a:r>
            <a:r>
              <a:rPr lang="en-GB" sz="3600" dirty="0" smtClean="0">
                <a:solidFill>
                  <a:srgbClr val="660066"/>
                </a:solidFill>
              </a:rPr>
              <a:t>ender</a:t>
            </a:r>
            <a:endParaRPr lang="en-GB" sz="3600" dirty="0">
              <a:solidFill>
                <a:srgbClr val="660066"/>
              </a:solidFill>
            </a:endParaRPr>
          </a:p>
          <a:p>
            <a:r>
              <a:rPr lang="en-GB" sz="3600" dirty="0">
                <a:solidFill>
                  <a:srgbClr val="660066"/>
                </a:solidFill>
              </a:rPr>
              <a:t>R</a:t>
            </a:r>
            <a:r>
              <a:rPr lang="en-GB" sz="3600" dirty="0" smtClean="0">
                <a:solidFill>
                  <a:srgbClr val="660066"/>
                </a:solidFill>
              </a:rPr>
              <a:t>eligious beliefs </a:t>
            </a:r>
          </a:p>
          <a:p>
            <a:r>
              <a:rPr lang="en-GB" sz="3600" dirty="0">
                <a:solidFill>
                  <a:srgbClr val="660066"/>
                </a:solidFill>
              </a:rPr>
              <a:t>F</a:t>
            </a:r>
            <a:r>
              <a:rPr lang="en-GB" sz="3600" dirty="0" smtClean="0">
                <a:solidFill>
                  <a:srgbClr val="660066"/>
                </a:solidFill>
              </a:rPr>
              <a:t>ood budget</a:t>
            </a:r>
          </a:p>
          <a:p>
            <a:r>
              <a:rPr lang="en-GB" sz="3600" dirty="0">
                <a:solidFill>
                  <a:srgbClr val="660066"/>
                </a:solidFill>
              </a:rPr>
              <a:t>C</a:t>
            </a:r>
            <a:r>
              <a:rPr lang="en-GB" sz="3600" dirty="0" smtClean="0">
                <a:solidFill>
                  <a:srgbClr val="660066"/>
                </a:solidFill>
              </a:rPr>
              <a:t>ooking skill</a:t>
            </a:r>
          </a:p>
          <a:p>
            <a:r>
              <a:rPr lang="en-GB" sz="3600" dirty="0" smtClean="0">
                <a:solidFill>
                  <a:srgbClr val="660066"/>
                </a:solidFill>
              </a:rPr>
              <a:t>Allergies</a:t>
            </a:r>
          </a:p>
          <a:p>
            <a:pPr marL="0" indent="0">
              <a:buNone/>
            </a:pPr>
            <a:endParaRPr lang="en-GB" sz="2400" dirty="0">
              <a:solidFill>
                <a:srgbClr val="660066"/>
              </a:solidFill>
            </a:endParaRPr>
          </a:p>
        </p:txBody>
      </p:sp>
      <p:sp>
        <p:nvSpPr>
          <p:cNvPr id="4" name="Rectangle 3"/>
          <p:cNvSpPr/>
          <p:nvPr/>
        </p:nvSpPr>
        <p:spPr>
          <a:xfrm>
            <a:off x="3810000" y="2586733"/>
            <a:ext cx="5003800" cy="3539430"/>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en-GB" sz="3200" dirty="0" smtClean="0">
                <a:solidFill>
                  <a:schemeClr val="tx2">
                    <a:lumMod val="50000"/>
                  </a:schemeClr>
                </a:solidFill>
              </a:rPr>
              <a:t>This is important so that I know their needs for the diet plan and then I can make sure that this plan is the most effective than it can be and meets their sporting needs.</a:t>
            </a:r>
            <a:endParaRPr lang="en-GB" sz="3200" u="sng" dirty="0" smtClean="0">
              <a:solidFill>
                <a:schemeClr val="tx2">
                  <a:lumMod val="50000"/>
                </a:schemeClr>
              </a:solidFill>
            </a:endParaRPr>
          </a:p>
        </p:txBody>
      </p:sp>
    </p:spTree>
    <p:extLst>
      <p:ext uri="{BB962C8B-B14F-4D97-AF65-F5344CB8AC3E}">
        <p14:creationId xmlns:p14="http://schemas.microsoft.com/office/powerpoint/2010/main" val="107992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ssolv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dissolv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dissolv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dissolve">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C7B90-E0CC-4578-87A9-9A301BA869E7}"/>
              </a:ext>
            </a:extLst>
          </p:cNvPr>
          <p:cNvSpPr>
            <a:spLocks noGrp="1"/>
          </p:cNvSpPr>
          <p:nvPr>
            <p:ph type="title"/>
          </p:nvPr>
        </p:nvSpPr>
        <p:spPr/>
        <p:txBody>
          <a:bodyPr>
            <a:normAutofit fontScale="90000"/>
          </a:bodyPr>
          <a:lstStyle/>
          <a:p>
            <a:r>
              <a:rPr lang="en-GB" dirty="0"/>
              <a:t>First you need to find out information about </a:t>
            </a:r>
            <a:r>
              <a:rPr lang="en-GB" dirty="0">
                <a:solidFill>
                  <a:srgbClr val="FF0000"/>
                </a:solidFill>
              </a:rPr>
              <a:t>your client</a:t>
            </a:r>
            <a:r>
              <a:rPr lang="en-GB" dirty="0"/>
              <a:t> so that you can tailor your plan to meet their sporting needs..</a:t>
            </a:r>
          </a:p>
        </p:txBody>
      </p:sp>
      <p:sp>
        <p:nvSpPr>
          <p:cNvPr id="3" name="Content Placeholder 2">
            <a:extLst>
              <a:ext uri="{FF2B5EF4-FFF2-40B4-BE49-F238E27FC236}">
                <a16:creationId xmlns:a16="http://schemas.microsoft.com/office/drawing/2014/main" id="{4158F886-AFA1-42BD-80DE-D8940956D986}"/>
              </a:ext>
            </a:extLst>
          </p:cNvPr>
          <p:cNvSpPr>
            <a:spLocks noGrp="1"/>
          </p:cNvSpPr>
          <p:nvPr>
            <p:ph idx="1"/>
          </p:nvPr>
        </p:nvSpPr>
        <p:spPr>
          <a:xfrm>
            <a:off x="365760" y="2350769"/>
            <a:ext cx="8149590" cy="3557112"/>
          </a:xfrm>
        </p:spPr>
        <p:txBody>
          <a:bodyPr>
            <a:normAutofit fontScale="92500" lnSpcReduction="10000"/>
          </a:bodyPr>
          <a:lstStyle/>
          <a:p>
            <a:r>
              <a:rPr lang="en-GB" dirty="0"/>
              <a:t>Age</a:t>
            </a:r>
          </a:p>
          <a:p>
            <a:r>
              <a:rPr lang="en-GB" dirty="0"/>
              <a:t>Gender</a:t>
            </a:r>
          </a:p>
          <a:p>
            <a:r>
              <a:rPr lang="en-GB" dirty="0"/>
              <a:t>Allergies?</a:t>
            </a:r>
          </a:p>
          <a:p>
            <a:r>
              <a:rPr lang="en-GB" dirty="0"/>
              <a:t>Medical conditions?</a:t>
            </a:r>
          </a:p>
          <a:p>
            <a:r>
              <a:rPr lang="en-GB" dirty="0"/>
              <a:t>Any religious beliefs that could affect their dietary requests</a:t>
            </a:r>
          </a:p>
          <a:p>
            <a:r>
              <a:rPr lang="en-GB" dirty="0"/>
              <a:t>How is their cooking ability? This will affect what they can/can’t cook</a:t>
            </a:r>
          </a:p>
          <a:p>
            <a:r>
              <a:rPr lang="en-GB" dirty="0"/>
              <a:t>What activity do they do? Sports? Ability? Going to the gym? </a:t>
            </a:r>
          </a:p>
          <a:p>
            <a:r>
              <a:rPr lang="en-GB" dirty="0"/>
              <a:t>Aims of the diet plan- </a:t>
            </a:r>
            <a:r>
              <a:rPr lang="en-GB" dirty="0" smtClean="0"/>
              <a:t>Set </a:t>
            </a:r>
            <a:r>
              <a:rPr lang="en-GB" dirty="0"/>
              <a:t>a realistic goal, if their sport is long distance running, do they want to be able to run 10,000m without feeling tired nearer the end of the race?</a:t>
            </a:r>
          </a:p>
          <a:p>
            <a:r>
              <a:rPr lang="en-GB" dirty="0"/>
              <a:t>Duration of diet plan? Over two weeks?</a:t>
            </a:r>
          </a:p>
          <a:p>
            <a:endParaRPr lang="en-GB" dirty="0"/>
          </a:p>
          <a:p>
            <a:endParaRPr lang="en-GB" dirty="0"/>
          </a:p>
          <a:p>
            <a:endParaRPr lang="en-GB" dirty="0"/>
          </a:p>
        </p:txBody>
      </p:sp>
    </p:spTree>
    <p:extLst>
      <p:ext uri="{BB962C8B-B14F-4D97-AF65-F5344CB8AC3E}">
        <p14:creationId xmlns:p14="http://schemas.microsoft.com/office/powerpoint/2010/main" val="639553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6861"/>
            <a:ext cx="9240634" cy="1143000"/>
          </a:xfrm>
        </p:spPr>
        <p:txBody>
          <a:bodyPr>
            <a:noAutofit/>
          </a:bodyPr>
          <a:lstStyle/>
          <a:p>
            <a:r>
              <a:rPr lang="en-US" sz="6000" b="1" i="1" u="sng" dirty="0" smtClean="0">
                <a:solidFill>
                  <a:schemeClr val="bg1">
                    <a:lumMod val="50000"/>
                  </a:schemeClr>
                </a:solidFill>
              </a:rPr>
              <a:t>Examples</a:t>
            </a:r>
            <a:r>
              <a:rPr lang="en-US" sz="6000" b="1" i="1" dirty="0" smtClean="0">
                <a:solidFill>
                  <a:schemeClr val="bg1">
                    <a:lumMod val="50000"/>
                  </a:schemeClr>
                </a:solidFill>
              </a:rPr>
              <a:t> </a:t>
            </a:r>
            <a:r>
              <a:rPr lang="en-US" sz="4800" b="1" i="1" dirty="0" smtClean="0">
                <a:solidFill>
                  <a:schemeClr val="bg1">
                    <a:lumMod val="50000"/>
                  </a:schemeClr>
                </a:solidFill>
              </a:rPr>
              <a:t>why for each category</a:t>
            </a:r>
            <a:endParaRPr lang="en-US" sz="4800" b="1" i="1" dirty="0">
              <a:solidFill>
                <a:schemeClr val="bg1">
                  <a:lumMod val="50000"/>
                </a:schemeClr>
              </a:solidFill>
            </a:endParaRPr>
          </a:p>
        </p:txBody>
      </p:sp>
      <p:sp>
        <p:nvSpPr>
          <p:cNvPr id="3" name="Content Placeholder 2"/>
          <p:cNvSpPr>
            <a:spLocks noGrp="1"/>
          </p:cNvSpPr>
          <p:nvPr>
            <p:ph idx="1"/>
          </p:nvPr>
        </p:nvSpPr>
        <p:spPr>
          <a:xfrm>
            <a:off x="207073" y="818527"/>
            <a:ext cx="5615030" cy="1767499"/>
          </a:xfrm>
          <a:ln/>
        </p:spPr>
        <p:style>
          <a:lnRef idx="2">
            <a:schemeClr val="accent4"/>
          </a:lnRef>
          <a:fillRef idx="1">
            <a:schemeClr val="lt1"/>
          </a:fillRef>
          <a:effectRef idx="0">
            <a:schemeClr val="accent4"/>
          </a:effectRef>
          <a:fontRef idx="minor">
            <a:schemeClr val="dk1"/>
          </a:fontRef>
        </p:style>
        <p:txBody>
          <a:bodyPr>
            <a:normAutofit fontScale="55000" lnSpcReduction="20000"/>
          </a:bodyPr>
          <a:lstStyle/>
          <a:p>
            <a:pPr marL="0" indent="0" algn="ctr">
              <a:buNone/>
            </a:pPr>
            <a:r>
              <a:rPr lang="en-US" sz="5800" b="1" u="sng" dirty="0" smtClean="0"/>
              <a:t>Age </a:t>
            </a:r>
            <a:endParaRPr lang="en-US" b="1" u="sng" dirty="0" smtClean="0"/>
          </a:p>
          <a:p>
            <a:pPr marL="0" indent="0" algn="ctr">
              <a:buNone/>
            </a:pPr>
            <a:r>
              <a:rPr lang="en-GB" dirty="0" smtClean="0"/>
              <a:t>My client is age 16 and is currently preparing for his GCSE exams, this diet plan should help boost his energy levels in school as we can give him more carbohydrates that are slow releasing on heavy days at school to focus.</a:t>
            </a:r>
          </a:p>
          <a:p>
            <a:pPr marL="0" indent="0" algn="ctr">
              <a:buNone/>
            </a:pPr>
            <a:endParaRPr lang="en-US" dirty="0"/>
          </a:p>
        </p:txBody>
      </p:sp>
      <p:sp>
        <p:nvSpPr>
          <p:cNvPr id="4" name="Content Placeholder 2"/>
          <p:cNvSpPr txBox="1">
            <a:spLocks/>
          </p:cNvSpPr>
          <p:nvPr/>
        </p:nvSpPr>
        <p:spPr>
          <a:xfrm>
            <a:off x="3009461" y="4280283"/>
            <a:ext cx="2812642" cy="1115494"/>
          </a:xfrm>
          <a:prstGeom prst="rect">
            <a:avLst/>
          </a:prstGeom>
          <a:ln/>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b="1" u="sng" dirty="0" smtClean="0"/>
              <a:t>Religious beliefs</a:t>
            </a:r>
          </a:p>
          <a:p>
            <a:pPr marL="0" indent="0" algn="ctr">
              <a:buNone/>
            </a:pPr>
            <a:r>
              <a:rPr lang="en-GB" sz="2600" dirty="0" smtClean="0"/>
              <a:t>My client is Muslim and must have halal foods and no pork within his diet. </a:t>
            </a:r>
          </a:p>
          <a:p>
            <a:pPr marL="0" indent="0" algn="ctr">
              <a:buFont typeface="Arial"/>
              <a:buNone/>
            </a:pPr>
            <a:endParaRPr lang="en-US" dirty="0"/>
          </a:p>
        </p:txBody>
      </p:sp>
      <p:sp>
        <p:nvSpPr>
          <p:cNvPr id="5" name="Content Placeholder 2"/>
          <p:cNvSpPr txBox="1">
            <a:spLocks/>
          </p:cNvSpPr>
          <p:nvPr/>
        </p:nvSpPr>
        <p:spPr>
          <a:xfrm>
            <a:off x="6081845" y="846139"/>
            <a:ext cx="2813668" cy="5769204"/>
          </a:xfrm>
          <a:prstGeom prst="rect">
            <a:avLst/>
          </a:prstGeom>
          <a:ln/>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b="1" u="sng" dirty="0"/>
              <a:t>C</a:t>
            </a:r>
            <a:r>
              <a:rPr lang="en-GB" b="1" u="sng" dirty="0" smtClean="0"/>
              <a:t>ooking </a:t>
            </a:r>
            <a:r>
              <a:rPr lang="en-GB" b="1" u="sng" dirty="0"/>
              <a:t>S</a:t>
            </a:r>
            <a:r>
              <a:rPr lang="en-GB" b="1" u="sng" dirty="0" smtClean="0"/>
              <a:t>kill </a:t>
            </a:r>
          </a:p>
          <a:p>
            <a:pPr marL="0" indent="0" algn="ctr">
              <a:buNone/>
            </a:pPr>
            <a:r>
              <a:rPr lang="en-GB" dirty="0" smtClean="0"/>
              <a:t>Medium, he has some cooking experience, I will try and keep all preparation of meals to a minimum as much as possible as anything complicated could be too difficult for him and then he might not stick to the plan.</a:t>
            </a:r>
          </a:p>
          <a:p>
            <a:pPr marL="0" indent="0" algn="ctr">
              <a:buFont typeface="Arial"/>
              <a:buNone/>
            </a:pPr>
            <a:endParaRPr lang="en-US" dirty="0"/>
          </a:p>
        </p:txBody>
      </p:sp>
      <p:sp>
        <p:nvSpPr>
          <p:cNvPr id="6" name="Content Placeholder 2"/>
          <p:cNvSpPr txBox="1">
            <a:spLocks/>
          </p:cNvSpPr>
          <p:nvPr/>
        </p:nvSpPr>
        <p:spPr>
          <a:xfrm>
            <a:off x="207073" y="4280283"/>
            <a:ext cx="2609120" cy="1115494"/>
          </a:xfrm>
          <a:prstGeom prst="rect">
            <a:avLst/>
          </a:prstGeom>
          <a:ln/>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b="1" u="sng" dirty="0" smtClean="0"/>
              <a:t>Allergies</a:t>
            </a:r>
          </a:p>
          <a:p>
            <a:pPr marL="0" indent="0" algn="ctr">
              <a:buNone/>
            </a:pPr>
            <a:r>
              <a:rPr lang="en-GB" sz="2400" dirty="0" smtClean="0"/>
              <a:t>NUTS: He can eat anything except any type of nuts</a:t>
            </a:r>
            <a:endParaRPr lang="en-US" sz="2400" dirty="0"/>
          </a:p>
        </p:txBody>
      </p:sp>
      <p:sp>
        <p:nvSpPr>
          <p:cNvPr id="7" name="TextBox 6"/>
          <p:cNvSpPr txBox="1"/>
          <p:nvPr/>
        </p:nvSpPr>
        <p:spPr>
          <a:xfrm>
            <a:off x="5637437" y="5157331"/>
            <a:ext cx="184666" cy="369332"/>
          </a:xfrm>
          <a:prstGeom prst="rect">
            <a:avLst/>
          </a:prstGeom>
          <a:noFill/>
        </p:spPr>
        <p:txBody>
          <a:bodyPr wrap="none" rtlCol="0">
            <a:spAutoFit/>
          </a:bodyPr>
          <a:lstStyle/>
          <a:p>
            <a:endParaRPr lang="en-US" dirty="0"/>
          </a:p>
        </p:txBody>
      </p:sp>
      <p:sp>
        <p:nvSpPr>
          <p:cNvPr id="8" name="Content Placeholder 2"/>
          <p:cNvSpPr txBox="1">
            <a:spLocks/>
          </p:cNvSpPr>
          <p:nvPr/>
        </p:nvSpPr>
        <p:spPr>
          <a:xfrm>
            <a:off x="207073" y="2792980"/>
            <a:ext cx="5615030" cy="1323639"/>
          </a:xfrm>
          <a:prstGeom prst="rect">
            <a:avLst/>
          </a:prstGeom>
          <a:ln/>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b="1" u="sng" dirty="0" smtClean="0"/>
              <a:t>Gender</a:t>
            </a:r>
          </a:p>
          <a:p>
            <a:pPr marL="0" indent="0" algn="ctr">
              <a:buNone/>
            </a:pPr>
            <a:r>
              <a:rPr lang="en-GB" dirty="0" smtClean="0"/>
              <a:t>Male, this means his calories intake needs to be higher than a female (1700 with exercise per day).</a:t>
            </a:r>
          </a:p>
          <a:p>
            <a:pPr marL="0" indent="0" algn="ctr">
              <a:buFont typeface="Arial"/>
              <a:buNone/>
            </a:pPr>
            <a:endParaRPr lang="en-US" dirty="0"/>
          </a:p>
        </p:txBody>
      </p:sp>
      <p:sp>
        <p:nvSpPr>
          <p:cNvPr id="9" name="Content Placeholder 2"/>
          <p:cNvSpPr txBox="1">
            <a:spLocks/>
          </p:cNvSpPr>
          <p:nvPr/>
        </p:nvSpPr>
        <p:spPr>
          <a:xfrm>
            <a:off x="207073" y="5526662"/>
            <a:ext cx="5615030" cy="1088681"/>
          </a:xfrm>
          <a:prstGeom prst="rect">
            <a:avLst/>
          </a:prstGeom>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b="1" u="sng" dirty="0" smtClean="0"/>
              <a:t>Sport he does</a:t>
            </a:r>
          </a:p>
          <a:p>
            <a:pPr marL="0" indent="0" algn="ctr">
              <a:buNone/>
            </a:pPr>
            <a:r>
              <a:rPr lang="en-GB" dirty="0" smtClean="0">
                <a:effectLst/>
              </a:rPr>
              <a:t>He does occasional football and likes to play </a:t>
            </a:r>
            <a:r>
              <a:rPr lang="en-GB" dirty="0" err="1" smtClean="0">
                <a:effectLst/>
              </a:rPr>
              <a:t>dodgeball</a:t>
            </a:r>
            <a:r>
              <a:rPr lang="en-GB" dirty="0" smtClean="0">
                <a:effectLst/>
              </a:rPr>
              <a:t> also lifts weights in his spare time.</a:t>
            </a:r>
            <a:endParaRPr lang="en-GB" u="sng" dirty="0" smtClean="0"/>
          </a:p>
          <a:p>
            <a:pPr marL="0" indent="0" algn="ctr">
              <a:buFont typeface="Arial"/>
              <a:buNone/>
            </a:pPr>
            <a:endParaRPr lang="en-US" dirty="0"/>
          </a:p>
        </p:txBody>
      </p:sp>
    </p:spTree>
    <p:extLst>
      <p:ext uri="{BB962C8B-B14F-4D97-AF65-F5344CB8AC3E}">
        <p14:creationId xmlns:p14="http://schemas.microsoft.com/office/powerpoint/2010/main" val="409028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heckerboard(across)">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dissolv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dissolv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P spid="6"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860"/>
            <a:ext cx="8229600" cy="1143000"/>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7200" dirty="0" smtClean="0"/>
              <a:t/>
            </a:r>
            <a:br>
              <a:rPr lang="en-US" sz="7200" dirty="0" smtClean="0"/>
            </a:br>
            <a:r>
              <a:rPr lang="en-US" sz="9600" b="1" u="sng" dirty="0" smtClean="0"/>
              <a:t>Aim</a:t>
            </a:r>
            <a:r>
              <a:rPr lang="en-US" sz="9600" dirty="0" smtClean="0"/>
              <a:t> </a:t>
            </a:r>
            <a:r>
              <a:rPr lang="en-US" sz="7200" dirty="0" smtClean="0"/>
              <a:t>of Diet Plan</a:t>
            </a:r>
            <a:br>
              <a:rPr lang="en-US" sz="7200" dirty="0" smtClean="0"/>
            </a:br>
            <a:endParaRPr lang="en-US" sz="7200" dirty="0"/>
          </a:p>
        </p:txBody>
      </p:sp>
      <p:sp>
        <p:nvSpPr>
          <p:cNvPr id="3" name="Content Placeholder 2"/>
          <p:cNvSpPr>
            <a:spLocks noGrp="1"/>
          </p:cNvSpPr>
          <p:nvPr>
            <p:ph idx="1"/>
          </p:nvPr>
        </p:nvSpPr>
        <p:spPr>
          <a:xfrm>
            <a:off x="112889" y="1191860"/>
            <a:ext cx="9031111" cy="4525963"/>
          </a:xfrm>
        </p:spPr>
        <p:txBody>
          <a:bodyPr>
            <a:normAutofit/>
          </a:bodyPr>
          <a:lstStyle/>
          <a:p>
            <a:pPr marL="0" indent="0" algn="ctr">
              <a:buNone/>
            </a:pPr>
            <a:r>
              <a:rPr lang="en-US" sz="2400" b="1" dirty="0" smtClean="0">
                <a:solidFill>
                  <a:schemeClr val="accent6">
                    <a:lumMod val="75000"/>
                  </a:schemeClr>
                </a:solidFill>
              </a:rPr>
              <a:t>An overall aim of a program is a ‘why am I doing it?’</a:t>
            </a:r>
          </a:p>
          <a:p>
            <a:pPr marL="0" indent="0">
              <a:buNone/>
            </a:pPr>
            <a:r>
              <a:rPr lang="en-US" sz="2400" dirty="0" smtClean="0">
                <a:solidFill>
                  <a:srgbClr val="008000"/>
                </a:solidFill>
              </a:rPr>
              <a:t>Examples:</a:t>
            </a:r>
          </a:p>
          <a:p>
            <a:r>
              <a:rPr lang="en-US" sz="2400" smtClean="0">
                <a:solidFill>
                  <a:srgbClr val="008000"/>
                </a:solidFill>
              </a:rPr>
              <a:t>Lose </a:t>
            </a:r>
            <a:r>
              <a:rPr lang="en-US" sz="2400" dirty="0" smtClean="0">
                <a:solidFill>
                  <a:srgbClr val="008000"/>
                </a:solidFill>
              </a:rPr>
              <a:t>weight</a:t>
            </a:r>
          </a:p>
          <a:p>
            <a:r>
              <a:rPr lang="en-US" sz="2400" dirty="0" smtClean="0">
                <a:solidFill>
                  <a:srgbClr val="008000"/>
                </a:solidFill>
              </a:rPr>
              <a:t>Increase muscle</a:t>
            </a:r>
          </a:p>
          <a:p>
            <a:r>
              <a:rPr lang="en-US" sz="2400" dirty="0" smtClean="0">
                <a:solidFill>
                  <a:srgbClr val="008000"/>
                </a:solidFill>
              </a:rPr>
              <a:t>Increase fitness component (aerobic endurance)</a:t>
            </a:r>
            <a:endParaRPr lang="en-US" sz="2400" dirty="0">
              <a:solidFill>
                <a:srgbClr val="008000"/>
              </a:solidFill>
            </a:endParaRPr>
          </a:p>
        </p:txBody>
      </p:sp>
      <p:sp>
        <p:nvSpPr>
          <p:cNvPr id="5" name="Title 1"/>
          <p:cNvSpPr txBox="1">
            <a:spLocks/>
          </p:cNvSpPr>
          <p:nvPr/>
        </p:nvSpPr>
        <p:spPr>
          <a:xfrm>
            <a:off x="457200" y="3411538"/>
            <a:ext cx="8229600" cy="1143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7200" dirty="0" smtClean="0"/>
              <a:t/>
            </a:r>
            <a:br>
              <a:rPr lang="en-US" sz="7200" dirty="0" smtClean="0"/>
            </a:br>
            <a:r>
              <a:rPr lang="en-US" sz="9600" b="1" u="sng" dirty="0" smtClean="0"/>
              <a:t>Goals </a:t>
            </a:r>
            <a:r>
              <a:rPr lang="en-US" sz="7200" dirty="0" smtClean="0"/>
              <a:t>of Diet Plan</a:t>
            </a:r>
            <a:br>
              <a:rPr lang="en-US" sz="7200" dirty="0" smtClean="0"/>
            </a:br>
            <a:endParaRPr lang="en-US" sz="7200" dirty="0"/>
          </a:p>
        </p:txBody>
      </p:sp>
      <p:sp>
        <p:nvSpPr>
          <p:cNvPr id="7" name="Content Placeholder 2"/>
          <p:cNvSpPr txBox="1">
            <a:spLocks/>
          </p:cNvSpPr>
          <p:nvPr/>
        </p:nvSpPr>
        <p:spPr>
          <a:xfrm>
            <a:off x="33867" y="4595018"/>
            <a:ext cx="9031111"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000" b="1" dirty="0" smtClean="0">
                <a:solidFill>
                  <a:schemeClr val="accent4">
                    <a:lumMod val="75000"/>
                  </a:schemeClr>
                </a:solidFill>
              </a:rPr>
              <a:t>A Specific goal of the </a:t>
            </a:r>
            <a:r>
              <a:rPr lang="en-US" sz="2000" b="1" dirty="0" err="1" smtClean="0">
                <a:solidFill>
                  <a:schemeClr val="accent4">
                    <a:lumMod val="75000"/>
                  </a:schemeClr>
                </a:solidFill>
              </a:rPr>
              <a:t>programme</a:t>
            </a:r>
            <a:r>
              <a:rPr lang="en-US" sz="2000" b="1" dirty="0" smtClean="0">
                <a:solidFill>
                  <a:schemeClr val="accent4">
                    <a:lumMod val="75000"/>
                  </a:schemeClr>
                </a:solidFill>
              </a:rPr>
              <a:t> that can be measured</a:t>
            </a:r>
          </a:p>
          <a:p>
            <a:pPr marL="0" indent="0">
              <a:buFont typeface="Arial"/>
              <a:buNone/>
            </a:pPr>
            <a:r>
              <a:rPr lang="en-US" sz="2000" b="1" dirty="0" smtClean="0">
                <a:solidFill>
                  <a:schemeClr val="accent5">
                    <a:lumMod val="75000"/>
                  </a:schemeClr>
                </a:solidFill>
              </a:rPr>
              <a:t>Examples:</a:t>
            </a:r>
          </a:p>
          <a:p>
            <a:pPr marL="228600" indent="-228600">
              <a:buFont typeface="+mj-lt"/>
              <a:buAutoNum type="arabicPeriod"/>
            </a:pPr>
            <a:r>
              <a:rPr lang="en-GB" sz="2000" dirty="0" smtClean="0">
                <a:solidFill>
                  <a:schemeClr val="accent5">
                    <a:lumMod val="75000"/>
                  </a:schemeClr>
                </a:solidFill>
              </a:rPr>
              <a:t>Increase my energy throughout the days throughout the 2 weeks (feedback from interview)</a:t>
            </a:r>
          </a:p>
          <a:p>
            <a:pPr marL="228600" indent="-228600">
              <a:buFont typeface="+mj-lt"/>
              <a:buAutoNum type="arabicPeriod"/>
            </a:pPr>
            <a:r>
              <a:rPr lang="en-GB" sz="2000" dirty="0" smtClean="0">
                <a:solidFill>
                  <a:schemeClr val="accent5">
                    <a:lumMod val="75000"/>
                  </a:schemeClr>
                </a:solidFill>
              </a:rPr>
              <a:t>Increase fitness level on cooper run after 2 weeks (pre test result: 2156m)</a:t>
            </a:r>
          </a:p>
          <a:p>
            <a:pPr marL="228600" indent="-228600">
              <a:buFont typeface="+mj-lt"/>
              <a:buAutoNum type="arabicPeriod"/>
            </a:pPr>
            <a:r>
              <a:rPr lang="en-GB" sz="2000" dirty="0" smtClean="0">
                <a:solidFill>
                  <a:schemeClr val="accent5">
                    <a:lumMod val="75000"/>
                  </a:schemeClr>
                </a:solidFill>
              </a:rPr>
              <a:t>Lose 4 kg to increase muscle tone up in 2 weeks</a:t>
            </a:r>
          </a:p>
          <a:p>
            <a:pPr marL="0" indent="0">
              <a:buFont typeface="Arial"/>
              <a:buNone/>
            </a:pPr>
            <a:endParaRPr lang="en-US" sz="2000" dirty="0">
              <a:solidFill>
                <a:srgbClr val="008000"/>
              </a:solidFill>
            </a:endParaRPr>
          </a:p>
        </p:txBody>
      </p:sp>
    </p:spTree>
    <p:extLst>
      <p:ext uri="{BB962C8B-B14F-4D97-AF65-F5344CB8AC3E}">
        <p14:creationId xmlns:p14="http://schemas.microsoft.com/office/powerpoint/2010/main" val="303150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ssolv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dissolv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5"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750"/>
            <a:ext cx="8229600" cy="1143000"/>
          </a:xfrm>
        </p:spPr>
        <p:style>
          <a:lnRef idx="3">
            <a:schemeClr val="lt1"/>
          </a:lnRef>
          <a:fillRef idx="1">
            <a:schemeClr val="accent3"/>
          </a:fillRef>
          <a:effectRef idx="1">
            <a:schemeClr val="accent3"/>
          </a:effectRef>
          <a:fontRef idx="minor">
            <a:schemeClr val="lt1"/>
          </a:fontRef>
        </p:style>
        <p:txBody>
          <a:bodyPr>
            <a:normAutofit/>
          </a:bodyPr>
          <a:lstStyle/>
          <a:p>
            <a:r>
              <a:rPr lang="en-US" sz="6600" dirty="0" smtClean="0"/>
              <a:t>Time of year plan</a:t>
            </a:r>
            <a:endParaRPr lang="en-US" sz="6600" dirty="0"/>
          </a:p>
        </p:txBody>
      </p:sp>
      <p:sp>
        <p:nvSpPr>
          <p:cNvPr id="3" name="Content Placeholder 2"/>
          <p:cNvSpPr>
            <a:spLocks noGrp="1"/>
          </p:cNvSpPr>
          <p:nvPr>
            <p:ph idx="1"/>
          </p:nvPr>
        </p:nvSpPr>
        <p:spPr>
          <a:xfrm>
            <a:off x="457200" y="1431750"/>
            <a:ext cx="8503356" cy="4525963"/>
          </a:xfrm>
        </p:spPr>
        <p:txBody>
          <a:bodyPr>
            <a:normAutofit/>
          </a:bodyPr>
          <a:lstStyle/>
          <a:p>
            <a:r>
              <a:rPr lang="en-US" sz="2400" dirty="0" smtClean="0">
                <a:solidFill>
                  <a:schemeClr val="accent2">
                    <a:lumMod val="50000"/>
                  </a:schemeClr>
                </a:solidFill>
              </a:rPr>
              <a:t>Is this for pre-season training</a:t>
            </a:r>
          </a:p>
          <a:p>
            <a:r>
              <a:rPr lang="en-US" sz="2400" dirty="0" smtClean="0">
                <a:solidFill>
                  <a:schemeClr val="accent2">
                    <a:lumMod val="50000"/>
                  </a:schemeClr>
                </a:solidFill>
              </a:rPr>
              <a:t>During season</a:t>
            </a:r>
          </a:p>
          <a:p>
            <a:r>
              <a:rPr lang="en-US" sz="2400" dirty="0" smtClean="0">
                <a:solidFill>
                  <a:schemeClr val="accent2">
                    <a:lumMod val="50000"/>
                  </a:schemeClr>
                </a:solidFill>
              </a:rPr>
              <a:t>Off season</a:t>
            </a:r>
          </a:p>
          <a:p>
            <a:pPr marL="0" indent="0">
              <a:buNone/>
            </a:pPr>
            <a:r>
              <a:rPr lang="en-US" sz="2400" dirty="0" smtClean="0">
                <a:solidFill>
                  <a:schemeClr val="accent2">
                    <a:lumMod val="50000"/>
                  </a:schemeClr>
                </a:solidFill>
              </a:rPr>
              <a:t>If so this should link to your goals or your calorie limit you may set </a:t>
            </a:r>
            <a:endParaRPr lang="en-US" sz="2400" dirty="0">
              <a:solidFill>
                <a:schemeClr val="accent2">
                  <a:lumMod val="50000"/>
                </a:schemeClr>
              </a:solidFill>
            </a:endParaRPr>
          </a:p>
        </p:txBody>
      </p:sp>
      <p:sp>
        <p:nvSpPr>
          <p:cNvPr id="4" name="Title 1"/>
          <p:cNvSpPr txBox="1">
            <a:spLocks/>
          </p:cNvSpPr>
          <p:nvPr/>
        </p:nvSpPr>
        <p:spPr>
          <a:xfrm>
            <a:off x="457200" y="3700817"/>
            <a:ext cx="8229600" cy="1143000"/>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6600" dirty="0" smtClean="0"/>
              <a:t>Duration</a:t>
            </a:r>
            <a:endParaRPr lang="en-US" sz="6600" dirty="0"/>
          </a:p>
        </p:txBody>
      </p:sp>
      <p:sp>
        <p:nvSpPr>
          <p:cNvPr id="5" name="Content Placeholder 2"/>
          <p:cNvSpPr txBox="1">
            <a:spLocks/>
          </p:cNvSpPr>
          <p:nvPr/>
        </p:nvSpPr>
        <p:spPr>
          <a:xfrm>
            <a:off x="457200" y="4999038"/>
            <a:ext cx="8503356"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solidFill>
                  <a:schemeClr val="accent5">
                    <a:lumMod val="75000"/>
                  </a:schemeClr>
                </a:solidFill>
              </a:rPr>
              <a:t>You are creating a 2 week diet plan to improve your performance. Your goals have a 2 week limit. Keep this in mind when setting targets!</a:t>
            </a:r>
            <a:endParaRPr lang="en-US" sz="2400" dirty="0">
              <a:solidFill>
                <a:schemeClr val="accent5">
                  <a:lumMod val="75000"/>
                </a:schemeClr>
              </a:solidFill>
            </a:endParaRPr>
          </a:p>
        </p:txBody>
      </p:sp>
    </p:spTree>
    <p:extLst>
      <p:ext uri="{BB962C8B-B14F-4D97-AF65-F5344CB8AC3E}">
        <p14:creationId xmlns:p14="http://schemas.microsoft.com/office/powerpoint/2010/main" val="251972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ssolv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860"/>
            <a:ext cx="8229600" cy="132556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6000" b="1" u="sng" dirty="0" smtClean="0">
                <a:solidFill>
                  <a:schemeClr val="accent5">
                    <a:lumMod val="50000"/>
                  </a:schemeClr>
                </a:solidFill>
              </a:rPr>
              <a:t>Needs of the diet </a:t>
            </a:r>
            <a:br>
              <a:rPr lang="en-US" sz="6000" b="1" u="sng" dirty="0" smtClean="0">
                <a:solidFill>
                  <a:schemeClr val="accent5">
                    <a:lumMod val="50000"/>
                  </a:schemeClr>
                </a:solidFill>
              </a:rPr>
            </a:br>
            <a:endParaRPr lang="en-US" dirty="0">
              <a:solidFill>
                <a:schemeClr val="accent5">
                  <a:lumMod val="50000"/>
                </a:schemeClr>
              </a:solidFill>
            </a:endParaRPr>
          </a:p>
        </p:txBody>
      </p:sp>
      <p:sp>
        <p:nvSpPr>
          <p:cNvPr id="3" name="Content Placeholder 2"/>
          <p:cNvSpPr>
            <a:spLocks noGrp="1"/>
          </p:cNvSpPr>
          <p:nvPr>
            <p:ph idx="1"/>
          </p:nvPr>
        </p:nvSpPr>
        <p:spPr>
          <a:xfrm>
            <a:off x="457200" y="1698978"/>
            <a:ext cx="8229600" cy="4525963"/>
          </a:xfrm>
        </p:spPr>
        <p:txBody>
          <a:bodyPr>
            <a:normAutofit lnSpcReduction="10000"/>
          </a:bodyPr>
          <a:lstStyle/>
          <a:p>
            <a:pPr marL="0" indent="0">
              <a:buNone/>
            </a:pPr>
            <a:r>
              <a:rPr lang="en-US" dirty="0" smtClean="0">
                <a:solidFill>
                  <a:schemeClr val="accent4">
                    <a:lumMod val="75000"/>
                  </a:schemeClr>
                </a:solidFill>
              </a:rPr>
              <a:t>Your clients </a:t>
            </a:r>
            <a:r>
              <a:rPr lang="en-US" sz="4000" b="1" u="sng" dirty="0" smtClean="0">
                <a:solidFill>
                  <a:schemeClr val="accent4">
                    <a:lumMod val="75000"/>
                  </a:schemeClr>
                </a:solidFill>
              </a:rPr>
              <a:t>lifestyle &amp; goals </a:t>
            </a:r>
            <a:r>
              <a:rPr lang="en-US" dirty="0" smtClean="0">
                <a:solidFill>
                  <a:schemeClr val="accent4">
                    <a:lumMod val="75000"/>
                  </a:schemeClr>
                </a:solidFill>
              </a:rPr>
              <a:t>will determine how many calories they should eat &amp; what nutrients they should have more of. </a:t>
            </a:r>
          </a:p>
          <a:p>
            <a:pPr marL="0" indent="0">
              <a:buNone/>
            </a:pPr>
            <a:endParaRPr lang="en-US" dirty="0" smtClean="0">
              <a:solidFill>
                <a:schemeClr val="accent4">
                  <a:lumMod val="75000"/>
                </a:schemeClr>
              </a:solidFill>
            </a:endParaRPr>
          </a:p>
          <a:p>
            <a:pPr marL="0" indent="0">
              <a:buNone/>
            </a:pPr>
            <a:r>
              <a:rPr lang="en-US" sz="2800" u="sng" dirty="0" smtClean="0">
                <a:solidFill>
                  <a:srgbClr val="008000"/>
                </a:solidFill>
              </a:rPr>
              <a:t>Consider the following variants</a:t>
            </a:r>
          </a:p>
          <a:p>
            <a:r>
              <a:rPr lang="en-US" sz="2800" dirty="0" smtClean="0">
                <a:solidFill>
                  <a:srgbClr val="008000"/>
                </a:solidFill>
              </a:rPr>
              <a:t>Calories – (lose weight = less, bulk up = more)</a:t>
            </a:r>
          </a:p>
          <a:p>
            <a:r>
              <a:rPr lang="en-US" sz="2800" dirty="0" smtClean="0">
                <a:solidFill>
                  <a:srgbClr val="008000"/>
                </a:solidFill>
              </a:rPr>
              <a:t>Carbohydrates – (more for energy)</a:t>
            </a:r>
          </a:p>
          <a:p>
            <a:r>
              <a:rPr lang="en-US" sz="2800" dirty="0" smtClean="0">
                <a:solidFill>
                  <a:srgbClr val="008000"/>
                </a:solidFill>
              </a:rPr>
              <a:t>Protein – (more for any kind of recovery) </a:t>
            </a:r>
          </a:p>
          <a:p>
            <a:r>
              <a:rPr lang="en-US" sz="2800" dirty="0" smtClean="0">
                <a:solidFill>
                  <a:srgbClr val="008000"/>
                </a:solidFill>
              </a:rPr>
              <a:t>Water – After exercise and 3L per day for all</a:t>
            </a:r>
            <a:endParaRPr lang="en-US" sz="2800" dirty="0">
              <a:solidFill>
                <a:srgbClr val="008000"/>
              </a:solidFill>
            </a:endParaRPr>
          </a:p>
        </p:txBody>
      </p:sp>
    </p:spTree>
    <p:extLst>
      <p:ext uri="{BB962C8B-B14F-4D97-AF65-F5344CB8AC3E}">
        <p14:creationId xmlns:p14="http://schemas.microsoft.com/office/powerpoint/2010/main" val="50818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680</TotalTime>
  <Words>3354</Words>
  <Application>Microsoft Office PowerPoint</Application>
  <PresentationFormat>On-screen Show (4:3)</PresentationFormat>
  <Paragraphs>259</Paragraphs>
  <Slides>27</Slides>
  <Notes>1</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27</vt:i4>
      </vt:variant>
    </vt:vector>
  </HeadingPairs>
  <TitlesOfParts>
    <vt:vector size="43" baseType="lpstr">
      <vt:lpstr>Arial</vt:lpstr>
      <vt:lpstr>Berlin Sans FB Demi</vt:lpstr>
      <vt:lpstr>Calibri</vt:lpstr>
      <vt:lpstr>Calibri Light</vt:lpstr>
      <vt:lpstr>Century Gothic</vt:lpstr>
      <vt:lpstr>Chalkboard</vt:lpstr>
      <vt:lpstr>News Gothic MT</vt:lpstr>
      <vt:lpstr>Wingdings 2</vt:lpstr>
      <vt:lpstr>Wingdings 3</vt:lpstr>
      <vt:lpstr>Office Theme</vt:lpstr>
      <vt:lpstr>1_Office Theme</vt:lpstr>
      <vt:lpstr>Slice</vt:lpstr>
      <vt:lpstr>2_Office Theme</vt:lpstr>
      <vt:lpstr>Breeze</vt:lpstr>
      <vt:lpstr>Vapor Trail</vt:lpstr>
      <vt:lpstr>3_Office Theme</vt:lpstr>
      <vt:lpstr>LO4  Diet Plan </vt:lpstr>
      <vt:lpstr>Where we are……..</vt:lpstr>
      <vt:lpstr>LO4 CAU</vt:lpstr>
      <vt:lpstr>Details of client</vt:lpstr>
      <vt:lpstr>First you need to find out information about your client so that you can tailor your plan to meet their sporting needs..</vt:lpstr>
      <vt:lpstr>Examples why for each category</vt:lpstr>
      <vt:lpstr> Aim of Diet Plan </vt:lpstr>
      <vt:lpstr>Time of year plan</vt:lpstr>
      <vt:lpstr>Needs of the diet  </vt:lpstr>
      <vt:lpstr>Organisation  of the diet plan (2 week plan)</vt:lpstr>
      <vt:lpstr>PowerPoint Presentation</vt:lpstr>
      <vt:lpstr>Explaining the suitability</vt:lpstr>
      <vt:lpstr>PowerPoint Presentation</vt:lpstr>
      <vt:lpstr>PowerPoint Presentation</vt:lpstr>
      <vt:lpstr>Where we are……..</vt:lpstr>
      <vt:lpstr>Some ideas for questions:</vt:lpstr>
      <vt:lpstr>Evaluating the effectiveness of your diet plan</vt:lpstr>
      <vt:lpstr>Evaluation </vt:lpstr>
      <vt:lpstr>PowerPoint Presentation</vt:lpstr>
      <vt:lpstr>How to evaluate the effectiveness of the diet plan  </vt:lpstr>
      <vt:lpstr>PowerPoint Presentation</vt:lpstr>
      <vt:lpstr>Targets reflection</vt:lpstr>
      <vt:lpstr>PowerPoint Presentation</vt:lpstr>
      <vt:lpstr>PowerPoint Presentation</vt:lpstr>
      <vt:lpstr>PowerPoint Presentation</vt:lpstr>
      <vt:lpstr>Just to check!</vt:lpstr>
      <vt:lpstr>LO4 CAU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LO4</dc:title>
  <dc:creator>Richard Moody</dc:creator>
  <cp:lastModifiedBy>Rachael Curlett</cp:lastModifiedBy>
  <cp:revision>23</cp:revision>
  <dcterms:created xsi:type="dcterms:W3CDTF">2020-03-02T20:09:45Z</dcterms:created>
  <dcterms:modified xsi:type="dcterms:W3CDTF">2020-03-10T11:43:42Z</dcterms:modified>
</cp:coreProperties>
</file>