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B6B23-49CF-449C-A3FD-59F36F5B5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E31BE3-5709-478E-9B9D-854613D22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79370-2BAA-4E2B-B9E8-FE53E67C3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714-A858-4527-B4D9-3A20517F25F8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F9AA6-2F86-4C0D-A2CF-C80D52C45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23898-C575-44E0-9C61-28A284A8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7678-8295-490D-AB8A-A5D0464DB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15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CD36F-4BE3-4B40-A603-C23E09928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AF6BFF-690C-4AFC-94FB-1A2B09EFA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D8B5D-FD1B-4079-998F-02C990DA6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714-A858-4527-B4D9-3A20517F25F8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E8285-2F90-4785-A98D-C5C0A19E4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29BDE-71A3-46A2-B585-B6047AD9D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7678-8295-490D-AB8A-A5D0464DB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03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42912F-3366-4D4B-8B25-697D843058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1619D-02D6-4074-820F-A212B7873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C805D-03AC-48FF-99E0-3A634709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714-A858-4527-B4D9-3A20517F25F8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DD86A-DC29-4603-BA7A-AE7C471B3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2B0A-4CD1-4D63-88CC-B05F0A39E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7678-8295-490D-AB8A-A5D0464DB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752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FDC30F7-B06A-406E-9EE8-9DB5594247B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1B1C-D1E8-4C03-9FD0-3D10A23DE61C}" type="datetimeFigureOut">
              <a:rPr lang="en-US"/>
              <a:pPr>
                <a:defRPr/>
              </a:pPr>
              <a:t>9/23/2020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D402B8-98C4-474D-85E8-D709104A8A4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2C5E0B-E2B5-451E-A4AD-33D193CB8C0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7A3FF-6E45-495D-A4C3-B85888B093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519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B9910-D448-4519-BA7F-161879E28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A8479-F58C-4431-8E86-245AE6B5E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9B0E4-213B-4038-BE19-A007C04D7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714-A858-4527-B4D9-3A20517F25F8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9F687-034C-479B-91D0-070E8E9FA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FB1EB-8C4C-4FD0-91DC-E49420F72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7678-8295-490D-AB8A-A5D0464DB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10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EF475-B2B4-4033-AF44-8C7DB73CE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22992-E533-43BD-84E6-AB493FFE1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1B7BB-2FE4-41D1-913F-12D4AD133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714-A858-4527-B4D9-3A20517F25F8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E95AE-90E2-4525-9FBC-A3336013B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3F09B-38EC-440A-AC7D-AFAEA4BC1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7678-8295-490D-AB8A-A5D0464DB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2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8A336-CCC5-45D2-B24A-B2AC3630C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7E2FE-7ADA-4DDE-9549-4D212BAE47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813B11-D202-4C3A-BFAD-0B9A8F774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86A0C-2139-4D79-8315-BC3D6FEA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714-A858-4527-B4D9-3A20517F25F8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7FA6A-86C7-412E-B42C-845B94379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753520-E68C-46A8-A738-05D3B790F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7678-8295-490D-AB8A-A5D0464DB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28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3DC1F-F0A8-4240-8ACC-90971023F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85A85-BE9A-4BD3-882B-E4365F8D0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528DB5-68BA-486E-97AF-940414EBE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BD72E-9562-4EAB-8D84-F4D38AE45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A7B4A9-6562-407B-BF2B-9BB3E7736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2AE59-3626-4109-97D2-566B4CA3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714-A858-4527-B4D9-3A20517F25F8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2CFA90-69C4-4D95-A801-96B4B7AA4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B1C26-F90B-4B12-98B5-859047385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7678-8295-490D-AB8A-A5D0464DB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95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F7C97-5264-40D5-B7CE-AEBC969FC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2255-0FE6-4600-BDE8-5FAC713DC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714-A858-4527-B4D9-3A20517F25F8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27F90-CD76-451C-8EBE-30087A78D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23FE3-EC05-439E-9C7D-B754F8C2A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7678-8295-490D-AB8A-A5D0464DB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191573-5D2C-4B39-865F-9AB75CFAA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714-A858-4527-B4D9-3A20517F25F8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DFE5E-FE73-4547-9874-8FA12CDCB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D2002-EB79-4474-8D1E-5AA9CED6C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7678-8295-490D-AB8A-A5D0464DB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49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C83DD-ED50-4767-8648-F2AD1D8C2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10BDA-EE21-4897-A839-865DFAA93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4C6C43-B2A7-48B1-B878-777C3A37EB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5B3BF7-96B9-4E17-9055-4CC537F02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714-A858-4527-B4D9-3A20517F25F8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9D8325-411A-4B49-86A5-5F2D1D123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530AE-FB68-49E7-B183-1549777B9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7678-8295-490D-AB8A-A5D0464DB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23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2E0F8-C846-4D26-B472-3F7FF642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089377-1456-46E0-AAA7-0AEC59DAD7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0F6512-E9B0-48AF-A96F-753B038CF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D87F8-53C4-47D9-A2AD-3ECDCE293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83714-A858-4527-B4D9-3A20517F25F8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6046F-687B-4FD5-9319-20D6CD0A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6CC9BA-2875-4300-A33F-35E230F94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7678-8295-490D-AB8A-A5D0464DB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431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666A6B-5D1A-4023-B05A-EAF4D612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5CB10-F285-401C-BAE7-985FC5962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378F-09FE-4806-8508-88E5F0C03A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83714-A858-4527-B4D9-3A20517F25F8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06E13-4F5C-4B51-B711-31D38DAA9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89196-82C3-4F53-BF1D-051A74D3E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D7678-8295-490D-AB8A-A5D0464DB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29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EB536555-039B-48BF-8C3B-43F03015F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464" y="-2820867"/>
            <a:ext cx="3823285" cy="28639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altLang="en-US" sz="4800" b="1" u="sng">
                <a:cs typeface="Tunga" panose="020B0502040204020203" pitchFamily="34" charset="0"/>
              </a:rPr>
              <a:t>Optical Art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6F14FD-59B3-4713-806D-BAA4B198AEB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71880" y="445294"/>
            <a:ext cx="6223766" cy="5802313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i="1" u="sng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GB" sz="3000" b="1" i="1" dirty="0"/>
              <a:t>Task 1: </a:t>
            </a:r>
            <a:r>
              <a:rPr lang="en-GB" sz="1900" b="1" i="1" u="sng" dirty="0"/>
              <a:t>You need to research and find out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1900" dirty="0"/>
              <a:t>What is Optical Art?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GB" sz="1900" dirty="0"/>
              <a:t>Name some artists:</a:t>
            </a:r>
          </a:p>
          <a:p>
            <a:pPr marL="455612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GB" sz="1900" dirty="0"/>
              <a:t>D.o.b</a:t>
            </a:r>
          </a:p>
          <a:p>
            <a:pPr marL="455612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GB" sz="1900" dirty="0"/>
              <a:t>Where they where born / live / work</a:t>
            </a:r>
          </a:p>
          <a:p>
            <a:pPr marL="455612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GB" sz="1900" dirty="0"/>
              <a:t>Information about their artistic style</a:t>
            </a:r>
          </a:p>
          <a:p>
            <a:pPr marL="455612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GB" sz="1900" dirty="0"/>
              <a:t>Media / materials they use </a:t>
            </a:r>
          </a:p>
          <a:p>
            <a:pPr marL="455612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GB" sz="1900" dirty="0"/>
              <a:t>Images of their work – with titles / date / media/materials used</a:t>
            </a:r>
          </a:p>
          <a:p>
            <a:pPr marL="455612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en-GB" sz="19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GB" sz="1900" dirty="0"/>
              <a:t>Write a detailed and descriptive </a:t>
            </a:r>
            <a:r>
              <a:rPr lang="en-GB" sz="1900" b="1" u="sng" dirty="0"/>
              <a:t>personal</a:t>
            </a:r>
            <a:r>
              <a:rPr lang="en-GB" sz="1900" dirty="0"/>
              <a:t> response upon individual pieces of their work / style. </a:t>
            </a:r>
            <a:r>
              <a:rPr lang="en-GB" sz="1900" u="sng" dirty="0"/>
              <a:t> </a:t>
            </a:r>
            <a:endParaRPr lang="en-GB" sz="19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sz="3000" b="1" dirty="0"/>
              <a:t>Task 2: </a:t>
            </a:r>
            <a:r>
              <a:rPr lang="en-GB" sz="1900" dirty="0"/>
              <a:t>Create your </a:t>
            </a:r>
            <a:r>
              <a:rPr lang="en-GB" sz="1900" b="1" u="sng" dirty="0"/>
              <a:t>own work</a:t>
            </a:r>
            <a:r>
              <a:rPr lang="en-GB" sz="1900" dirty="0"/>
              <a:t> using the artists influence of style / media/materials /  techniques ….(put optical effects inside a tracing of one of your natural form drawings you have done)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25A120B-7295-454A-AEF8-1A37DD7A587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464426" y="1773239"/>
            <a:ext cx="3203575" cy="4937125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GB" sz="1900" b="1" u="sng" dirty="0"/>
              <a:t>Optical artists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GB" sz="1900" b="1" dirty="0"/>
              <a:t>Bridget Riley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GB" sz="1900" b="1" dirty="0"/>
              <a:t>Victor </a:t>
            </a:r>
            <a:r>
              <a:rPr lang="en-GB" sz="1900" b="1" dirty="0" err="1"/>
              <a:t>Vasarely</a:t>
            </a:r>
            <a:endParaRPr lang="en-GB" sz="1900" b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GB" sz="1900" b="1" dirty="0"/>
              <a:t>Joseph Albers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GB" sz="1900" b="1" dirty="0"/>
              <a:t>Frank Stella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GB" sz="1900" b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GB" sz="1900" b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GB" sz="1900" b="1" u="sng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GB" sz="1900" dirty="0"/>
          </a:p>
        </p:txBody>
      </p:sp>
      <p:pic>
        <p:nvPicPr>
          <p:cNvPr id="8197" name="Picture 3">
            <a:extLst>
              <a:ext uri="{FF2B5EF4-FFF2-40B4-BE49-F238E27FC236}">
                <a16:creationId xmlns:a16="http://schemas.microsoft.com/office/drawing/2014/main" id="{9E020BF8-D9CB-486B-8F31-8445948D7D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3064">
            <a:off x="5919350" y="235873"/>
            <a:ext cx="2036762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Falling Leaves in Art Class">
            <a:extLst>
              <a:ext uri="{FF2B5EF4-FFF2-40B4-BE49-F238E27FC236}">
                <a16:creationId xmlns:a16="http://schemas.microsoft.com/office/drawing/2014/main" id="{0A88D8DA-2ADA-4A8A-A790-4E6FBE5BB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760" y="168274"/>
            <a:ext cx="1780354" cy="2289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856FBFD-5AC2-4988-ABD3-80EBF90AC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4426" y="1349529"/>
            <a:ext cx="3096447" cy="23264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573933F-AB62-4119-937F-38F8C73E04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10713" y="3809207"/>
            <a:ext cx="2438400" cy="243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121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Tunga</vt:lpstr>
      <vt:lpstr>Office Theme</vt:lpstr>
      <vt:lpstr>Optical 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Optical Art</dc:title>
  <dc:creator>Michelle Davis</dc:creator>
  <cp:lastModifiedBy>Michelle Davis</cp:lastModifiedBy>
  <cp:revision>2</cp:revision>
  <dcterms:created xsi:type="dcterms:W3CDTF">2020-09-23T13:59:20Z</dcterms:created>
  <dcterms:modified xsi:type="dcterms:W3CDTF">2020-09-23T14:05:51Z</dcterms:modified>
</cp:coreProperties>
</file>