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6" r:id="rId3"/>
    <p:sldId id="281" r:id="rId4"/>
    <p:sldId id="283" r:id="rId5"/>
    <p:sldId id="280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n Sheehan" initials="KS" lastIdx="1" clrIdx="0">
    <p:extLst>
      <p:ext uri="{19B8F6BF-5375-455C-9EA6-DF929625EA0E}">
        <p15:presenceInfo xmlns:p15="http://schemas.microsoft.com/office/powerpoint/2012/main" userId="S-1-5-21-4023568640-3946215942-3350938787-8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0C516-0C2C-441A-A2A4-51620272639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97183-B7C0-4DA5-B5BC-6202EBD3B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0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7183-B7C0-4DA5-B5BC-6202EBD3BD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0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7183-B7C0-4DA5-B5BC-6202EBD3BD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2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7183-B7C0-4DA5-B5BC-6202EBD3BD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5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3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0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7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9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5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5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5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11E6-C1BC-4DE5-8AE5-E1DCF8D844F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91B8-48C5-4C9E-B025-E2CCB24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7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15910" y="104546"/>
            <a:ext cx="11783746" cy="1889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smtClean="0"/>
              <a:t>Required practical on testing ions</a:t>
            </a:r>
            <a:r>
              <a:rPr lang="en-GB" sz="4000" b="1" dirty="0">
                <a:solidFill>
                  <a:srgbClr val="FFFF00"/>
                </a:solidFill>
              </a:rPr>
              <a:t/>
            </a:r>
            <a:br>
              <a:rPr lang="en-GB" sz="4000" b="1" dirty="0">
                <a:solidFill>
                  <a:srgbClr val="FFFF00"/>
                </a:solidFill>
              </a:rPr>
            </a:br>
            <a:endParaRPr lang="en-GB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95946"/>
              </p:ext>
            </p:extLst>
          </p:nvPr>
        </p:nvGraphicFramePr>
        <p:xfrm>
          <a:off x="5458461" y="2469001"/>
          <a:ext cx="1897380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lithium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32800"/>
              </p:ext>
            </p:extLst>
          </p:nvPr>
        </p:nvGraphicFramePr>
        <p:xfrm>
          <a:off x="5458461" y="3309690"/>
          <a:ext cx="1897380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sodium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61171"/>
              </p:ext>
            </p:extLst>
          </p:nvPr>
        </p:nvGraphicFramePr>
        <p:xfrm>
          <a:off x="5458461" y="4150379"/>
          <a:ext cx="1897380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potassium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65306"/>
              </p:ext>
            </p:extLst>
          </p:nvPr>
        </p:nvGraphicFramePr>
        <p:xfrm>
          <a:off x="5458461" y="4991068"/>
          <a:ext cx="1897380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calcium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57140"/>
              </p:ext>
            </p:extLst>
          </p:nvPr>
        </p:nvGraphicFramePr>
        <p:xfrm>
          <a:off x="5458461" y="5814400"/>
          <a:ext cx="1897380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copper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95130"/>
              </p:ext>
            </p:extLst>
          </p:nvPr>
        </p:nvGraphicFramePr>
        <p:xfrm>
          <a:off x="9123094" y="2469001"/>
          <a:ext cx="2154506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lilac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53767"/>
              </p:ext>
            </p:extLst>
          </p:nvPr>
        </p:nvGraphicFramePr>
        <p:xfrm>
          <a:off x="9123094" y="3309690"/>
          <a:ext cx="2154506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yellow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61588"/>
              </p:ext>
            </p:extLst>
          </p:nvPr>
        </p:nvGraphicFramePr>
        <p:xfrm>
          <a:off x="9123094" y="4150379"/>
          <a:ext cx="2154506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crimson-red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16246"/>
              </p:ext>
            </p:extLst>
          </p:nvPr>
        </p:nvGraphicFramePr>
        <p:xfrm>
          <a:off x="9123093" y="4991068"/>
          <a:ext cx="2154507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16865"/>
              </p:ext>
            </p:extLst>
          </p:nvPr>
        </p:nvGraphicFramePr>
        <p:xfrm>
          <a:off x="9123094" y="5831757"/>
          <a:ext cx="2154506" cy="58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35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orange-red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56" y="2323384"/>
            <a:ext cx="4281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Now Activity: match the ion with the corresponding flame colour</a:t>
            </a:r>
            <a:endParaRPr lang="en-GB" sz="3200" dirty="0"/>
          </a:p>
        </p:txBody>
      </p:sp>
      <p:cxnSp>
        <p:nvCxnSpPr>
          <p:cNvPr id="15" name="Straight Connector 14"/>
          <p:cNvCxnSpPr>
            <a:endCxn id="27" idx="1"/>
          </p:cNvCxnSpPr>
          <p:nvPr/>
        </p:nvCxnSpPr>
        <p:spPr>
          <a:xfrm>
            <a:off x="7355841" y="2760678"/>
            <a:ext cx="1767253" cy="16813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6" idx="1"/>
          </p:cNvCxnSpPr>
          <p:nvPr/>
        </p:nvCxnSpPr>
        <p:spPr>
          <a:xfrm>
            <a:off x="7355840" y="3601367"/>
            <a:ext cx="176725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5" idx="1"/>
          </p:cNvCxnSpPr>
          <p:nvPr/>
        </p:nvCxnSpPr>
        <p:spPr>
          <a:xfrm flipV="1">
            <a:off x="7355840" y="2760678"/>
            <a:ext cx="1767254" cy="1681378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9" idx="1"/>
          </p:cNvCxnSpPr>
          <p:nvPr/>
        </p:nvCxnSpPr>
        <p:spPr>
          <a:xfrm>
            <a:off x="7355840" y="5277312"/>
            <a:ext cx="1767254" cy="8461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8" idx="1"/>
          </p:cNvCxnSpPr>
          <p:nvPr/>
        </p:nvCxnSpPr>
        <p:spPr>
          <a:xfrm flipV="1">
            <a:off x="7355838" y="5282745"/>
            <a:ext cx="1767255" cy="95182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69" y="236337"/>
            <a:ext cx="11744459" cy="934738"/>
          </a:xfrm>
        </p:spPr>
        <p:txBody>
          <a:bodyPr/>
          <a:lstStyle/>
          <a:p>
            <a:r>
              <a:rPr lang="en-GB" b="1" dirty="0" smtClean="0"/>
              <a:t>Progress Outcomes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963" y="1452429"/>
            <a:ext cx="10213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Good Progress</a:t>
            </a:r>
          </a:p>
          <a:p>
            <a:r>
              <a:rPr lang="en-US" sz="3600" dirty="0" smtClean="0"/>
              <a:t>Complete a risk assessment</a:t>
            </a:r>
          </a:p>
          <a:p>
            <a:endParaRPr lang="en-US" sz="3600" b="1" dirty="0"/>
          </a:p>
          <a:p>
            <a:r>
              <a:rPr lang="en-US" sz="3600" b="1" dirty="0" smtClean="0"/>
              <a:t>Outstanding Progress</a:t>
            </a:r>
          </a:p>
          <a:p>
            <a:r>
              <a:rPr lang="en-US" sz="3600" dirty="0" smtClean="0"/>
              <a:t>Identify unknown compound by carrying out experiments appropriately, making and recording observations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835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30" t="25945" r="24655" b="14480"/>
          <a:stretch/>
        </p:blipFill>
        <p:spPr>
          <a:xfrm>
            <a:off x="3657599" y="587971"/>
            <a:ext cx="8092440" cy="557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" y="335258"/>
            <a:ext cx="3297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Complete risk assessment</a:t>
            </a:r>
            <a:endParaRPr lang="en-GB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54514" y="3375797"/>
            <a:ext cx="1049419" cy="638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3695111"/>
            <a:ext cx="224971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Copy and complete this table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57" t="14472" r="17264" b="29886"/>
          <a:stretch/>
        </p:blipFill>
        <p:spPr>
          <a:xfrm>
            <a:off x="0" y="198120"/>
            <a:ext cx="1221377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89" t="28433" r="18557" b="40364"/>
          <a:stretch/>
        </p:blipFill>
        <p:spPr>
          <a:xfrm>
            <a:off x="7010400" y="4878318"/>
            <a:ext cx="5181600" cy="1979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977" t="24860" r="5628" b="25745"/>
          <a:stretch/>
        </p:blipFill>
        <p:spPr>
          <a:xfrm>
            <a:off x="1769806" y="3307233"/>
            <a:ext cx="5240594" cy="2609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953" t="25907" r="5594" b="34966"/>
          <a:stretch/>
        </p:blipFill>
        <p:spPr>
          <a:xfrm>
            <a:off x="5940608" y="1032387"/>
            <a:ext cx="6005586" cy="23356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769806" cy="68580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Get into groups of four. One pupil in each group carry out the following tests: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Pupil 1 – Flame test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Pupil 2 – Test for carbonates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Pupil 3 – Tests for halides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Pupil 4 – Tests for sulfates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8372" t="28543" r="5295" b="42723"/>
          <a:stretch/>
        </p:blipFill>
        <p:spPr>
          <a:xfrm>
            <a:off x="1769806" y="-1"/>
            <a:ext cx="5914104" cy="16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Unknown compound identification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r>
              <a:rPr lang="en-GB" dirty="0" smtClean="0"/>
              <a:t>The </a:t>
            </a:r>
            <a:r>
              <a:rPr lang="en-GB" dirty="0"/>
              <a:t>unknown cation (positive ion) is ______________.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I determined this because the result of the flame test was the colour </a:t>
            </a:r>
            <a:r>
              <a:rPr lang="en-GB" dirty="0" smtClean="0"/>
              <a:t>______________ and the precipitate colour was____________.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The unknown anion (negative ion) is ______________.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I determined this because the result of the ________________ test was a ____________ colour precipitate.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The unknown compound is _____________ ______________.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7E40B7BE40447878EAE91306EB914" ma:contentTypeVersion="3" ma:contentTypeDescription="Create a new document." ma:contentTypeScope="" ma:versionID="fe72bccc741046af90487527e394a497">
  <xsd:schema xmlns:xsd="http://www.w3.org/2001/XMLSchema" xmlns:xs="http://www.w3.org/2001/XMLSchema" xmlns:p="http://schemas.microsoft.com/office/2006/metadata/properties" xmlns:ns2="d296abfb-16c7-422c-bf55-7f7bb10bff50" targetNamespace="http://schemas.microsoft.com/office/2006/metadata/properties" ma:root="true" ma:fieldsID="16f56b878bc2373f87bd81e6cc722402" ns2:_="">
    <xsd:import namespace="d296abfb-16c7-422c-bf55-7f7bb10bff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6abfb-16c7-422c-bf55-7f7bb10bf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F2C0B0-6E44-42ED-84E6-31E0E8E21AC0}"/>
</file>

<file path=customXml/itemProps2.xml><?xml version="1.0" encoding="utf-8"?>
<ds:datastoreItem xmlns:ds="http://schemas.openxmlformats.org/officeDocument/2006/customXml" ds:itemID="{3B1D1F23-8264-4E0B-B3A4-3CE91C9143AE}"/>
</file>

<file path=customXml/itemProps3.xml><?xml version="1.0" encoding="utf-8"?>
<ds:datastoreItem xmlns:ds="http://schemas.openxmlformats.org/officeDocument/2006/customXml" ds:itemID="{9BDC5070-ECAD-485A-8607-E99363B42F9E}"/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171</Words>
  <Application>Microsoft Office PowerPoint</Application>
  <PresentationFormat>Widescreen</PresentationFormat>
  <Paragraphs>38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Progress Outcomes</vt:lpstr>
      <vt:lpstr>PowerPoint Presentation</vt:lpstr>
      <vt:lpstr>PowerPoint Presentation</vt:lpstr>
      <vt:lpstr>PowerPoint Presentation</vt:lpstr>
      <vt:lpstr>Unknown compound identification 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Eukaryotes and Prokaryotes WALT:</dc:title>
  <dc:creator>Amie Dyer</dc:creator>
  <cp:lastModifiedBy>Mr N Szygowski</cp:lastModifiedBy>
  <cp:revision>80</cp:revision>
  <dcterms:created xsi:type="dcterms:W3CDTF">2016-07-05T08:34:34Z</dcterms:created>
  <dcterms:modified xsi:type="dcterms:W3CDTF">2020-09-22T11:46:49Z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0x0101002B87E40B7BE40447878EAE91306EB914</vt:lpwstr>
  </property>
</Properties>
</file>