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1AAC-D6D7-488E-9556-FA468B5A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65950-9BA4-4FD8-9FF8-EEB1101C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D8CB6-FF78-4491-A571-A9E30E95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684F-1E65-42DD-97EA-BB5C5BE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B6CC-79C6-45B2-B25A-B0B9E96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B89D-207D-47CA-A102-C90A2E5B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38C45-3E1B-4131-8ADA-97BA14922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97A0A-D061-495D-8EDE-3466CBFA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9BD1-D20F-4523-906B-3FE959A2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E7CF-8732-421E-A688-28A9FD6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BA796-AC98-4BBF-A182-E0FB0514C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6A372-883F-4023-BE6A-92D4D631B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834-789E-48A2-975D-F52EABA7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42FA-C631-4DEF-930F-DE5B253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3E54-5214-4791-8BFE-A580ED4B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A2B4-AAB9-4E1E-8446-99B5285E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5583-6110-4A80-AE89-07AA0A31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10E6-44D7-468A-B82B-135D9155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A6E1-0FF4-4D0D-8C2B-2EDABFCE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F5734-742C-42B0-B28C-D63790BC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257C-A003-4BC6-8623-9C19529C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DBE4F-9585-448D-95D3-4C736EF2A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C395-5163-41CF-A5B4-849CE39C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96E52-69E5-47E1-92D4-79CE5C2A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D626-7D60-4A86-8603-A661D5FE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EBF2-B389-4A4A-BC87-A595F332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0E71-1705-41E1-8D2A-12A0DDB96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71FD-7AB9-487F-8133-E6B8F4ED2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E94FA-1316-4B94-A780-099CC993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E0331-BC6A-4D8B-B95A-D61B67B2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3B28-A14F-4369-8EC2-2972C7DA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5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554C-D6E6-4DC5-8268-1490C3B6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CC990-BC80-41B6-BD17-41F30A6A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1C83-658D-4D51-B6A2-C1DFE068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97403-9E49-422E-A937-06EE4F314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39C73-3624-4991-91B0-94F04D81D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7770B-B601-46F1-B72D-55BD8DF1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80B2A-A830-4009-8245-34E17D6B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C13CE-F973-4E73-90C3-ADC88943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296-CD21-41DD-9CCC-13734072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EC7E0-FCE1-483E-AD2A-5DC35F03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6BF66-077D-4F88-9359-020E476E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AA41C-0FEC-43BE-96FC-470CCF31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8CC09-D9E2-4119-AFEF-7FF1F370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4BA78-93A8-40EA-9E16-38B29636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1CD53-263F-4408-8728-76CC4A6F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5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5DBA-F5AF-45CE-9921-BC1D4A5F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689A-F791-495C-A172-EAE16A3D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763D5-AA47-4208-964A-6E5F67665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05F72-A015-4F65-A8B9-0CC76862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F219C-BF26-4EC2-9638-C8923F63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F7895-8E73-410C-A41B-3E69571A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A855-8066-449E-A54D-D1ADD342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23B62-28A1-4F4F-A9A4-118984DB2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416F-2824-40B6-8D25-4F62346B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A9F7-E443-4896-99AF-E3C761E7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3028-4D87-433E-B829-6C5B2ED5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0032-073D-471F-8799-8F44114A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3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FF8A7-0E0E-4766-85A7-0AF4EEAD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8DF1-8E89-48C7-8998-5B980300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A662E-5196-4A2B-B526-49D24F370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139A-C7F9-46EA-978B-60F9690519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1253-EF29-4BF9-9089-7C300424F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0FF0-EEF0-41E3-A5DD-91DB25750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F689-4D61-44F7-863D-49C1140EB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3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ate.org.uk/art/artists/pablo-picasso-176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iuseppe-arcimboldo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9647-A389-4B17-B6C2-9723CA254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6" y="209238"/>
            <a:ext cx="6406056" cy="973176"/>
          </a:xfrm>
        </p:spPr>
        <p:txBody>
          <a:bodyPr>
            <a:normAutofit/>
          </a:bodyPr>
          <a:lstStyle/>
          <a:p>
            <a:r>
              <a:rPr lang="en-GB" dirty="0"/>
              <a:t>Task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60DC-2445-4547-B883-612CC404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79" y="1442161"/>
            <a:ext cx="5297214" cy="5203266"/>
          </a:xfrm>
        </p:spPr>
        <p:txBody>
          <a:bodyPr>
            <a:normAutofit fontScale="70000" lnSpcReduction="20000"/>
          </a:bodyPr>
          <a:lstStyle/>
          <a:p>
            <a:r>
              <a:rPr lang="en-GB" sz="2800" b="1" i="1" u="sng" dirty="0"/>
              <a:t>Picasso Research/Reference Page</a:t>
            </a:r>
          </a:p>
          <a:p>
            <a:endParaRPr lang="en-GB" sz="2800" b="1" i="1" u="sng" dirty="0"/>
          </a:p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Using this link gather information about Pablo Picasso to be able to create a reference page.</a:t>
            </a: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https://www.tate.org.uk/art/artists/pablo-picasso-1767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On the page you need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information about him,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his style of work,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where he lived,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what media does he do his paintings 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Images (either printed out or copy one of his works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Describe the images you have glued down or drawn</a:t>
            </a: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22F22-43FF-4F8C-B202-DF9F0D729745}"/>
              </a:ext>
            </a:extLst>
          </p:cNvPr>
          <p:cNvSpPr txBox="1"/>
          <p:nvPr/>
        </p:nvSpPr>
        <p:spPr>
          <a:xfrm>
            <a:off x="7362497" y="695826"/>
            <a:ext cx="26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of his portraits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078EB-903B-4F4E-9FBE-2483E993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52" y="1442161"/>
            <a:ext cx="3115661" cy="2077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F503F-F3D1-4BF5-826D-CBD7CD6D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413" y="3650101"/>
            <a:ext cx="2258747" cy="2831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B870E-D0E7-4703-BF5D-5161310DB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986" y="3896271"/>
            <a:ext cx="2258747" cy="27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83EE-4E17-4104-AE52-EC0C2105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7: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74F2-4548-4C78-AF40-305FE1DD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80"/>
            <a:ext cx="817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Pablo Picasso style portrait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the sheet on the next slide (if you can print) or design your own similar sheet and complete the boxes to create your own Picasso style shapes face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Once you  have created 3 different shape faces – add colour  - like Picasso – bright and bold but not the obvious colours you would expect for a face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00D02-6E04-49C0-99FC-88A647F2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93328" y="3621277"/>
            <a:ext cx="2933388" cy="25488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1D4B58-6F1E-4DF0-B68E-DAA99AE9CD9E}"/>
              </a:ext>
            </a:extLst>
          </p:cNvPr>
          <p:cNvCxnSpPr/>
          <p:nvPr/>
        </p:nvCxnSpPr>
        <p:spPr>
          <a:xfrm>
            <a:off x="8911420" y="2806262"/>
            <a:ext cx="863201" cy="62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5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3C452-4523-48DC-B189-8F0D413B3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3" t="11345" r="10722" b="8161"/>
          <a:stretch/>
        </p:blipFill>
        <p:spPr>
          <a:xfrm rot="16200000">
            <a:off x="2644861" y="-271760"/>
            <a:ext cx="6629012" cy="7630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57378-98C9-4284-AFE6-8D08EC70E793}"/>
              </a:ext>
            </a:extLst>
          </p:cNvPr>
          <p:cNvSpPr txBox="1"/>
          <p:nvPr/>
        </p:nvSpPr>
        <p:spPr>
          <a:xfrm>
            <a:off x="141890" y="662152"/>
            <a:ext cx="1434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/>
              <a:t>Help sheet </a:t>
            </a:r>
            <a:r>
              <a:rPr lang="en-GB" dirty="0"/>
              <a:t>– please print or create your own on paper – split your paper in to quarters and design faces made up of shapes</a:t>
            </a:r>
          </a:p>
        </p:txBody>
      </p:sp>
    </p:spTree>
    <p:extLst>
      <p:ext uri="{BB962C8B-B14F-4D97-AF65-F5344CB8AC3E}">
        <p14:creationId xmlns:p14="http://schemas.microsoft.com/office/powerpoint/2010/main" val="191805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6497-F18C-4744-A479-F7940286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8: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5A086-F4E1-4122-9901-AD83E594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Enlarge your best idea from Task 7 – to A4 size</a:t>
            </a:r>
          </a:p>
          <a:p>
            <a:r>
              <a:rPr lang="en-GB" dirty="0"/>
              <a:t>Add colour using your knowledge of colour blending – or shading if you have no colours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5925-2842-4416-A201-75B324F73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3" t="18770" r="19278" b="12055"/>
          <a:stretch/>
        </p:blipFill>
        <p:spPr>
          <a:xfrm>
            <a:off x="9083565" y="3016075"/>
            <a:ext cx="2270235" cy="32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9647-A389-4B17-B6C2-9723CA254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6" y="209238"/>
            <a:ext cx="6406056" cy="973176"/>
          </a:xfrm>
        </p:spPr>
        <p:txBody>
          <a:bodyPr>
            <a:normAutofit/>
          </a:bodyPr>
          <a:lstStyle/>
          <a:p>
            <a:r>
              <a:rPr lang="en-GB" dirty="0"/>
              <a:t>Task 9: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60DC-2445-4547-B883-612CC404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79" y="1442161"/>
            <a:ext cx="5297214" cy="5203266"/>
          </a:xfrm>
        </p:spPr>
        <p:txBody>
          <a:bodyPr>
            <a:normAutofit fontScale="70000" lnSpcReduction="20000"/>
          </a:bodyPr>
          <a:lstStyle/>
          <a:p>
            <a:r>
              <a:rPr lang="en-GB" sz="2800" b="1" i="1" u="sng" dirty="0"/>
              <a:t>Arcimboldo Research/Reference Page</a:t>
            </a:r>
          </a:p>
          <a:p>
            <a:endParaRPr lang="en-GB" sz="2800" b="1" i="1" u="sng" dirty="0"/>
          </a:p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Using this link gather information about Pablo Picasso to be able to create a reference page.</a:t>
            </a:r>
          </a:p>
          <a:p>
            <a:pPr algn="l"/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https://www.giuseppe-arcimboldo.org/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On the page you need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information about him,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his style of work,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where he lived,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what media does he do his paintings 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Images (either printed out or copy one of his works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Describe the images you have glued down or drawn</a:t>
            </a: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22F22-43FF-4F8C-B202-DF9F0D729745}"/>
              </a:ext>
            </a:extLst>
          </p:cNvPr>
          <p:cNvSpPr txBox="1"/>
          <p:nvPr/>
        </p:nvSpPr>
        <p:spPr>
          <a:xfrm>
            <a:off x="7362497" y="695826"/>
            <a:ext cx="26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of his portraits</a:t>
            </a:r>
          </a:p>
        </p:txBody>
      </p:sp>
      <p:pic>
        <p:nvPicPr>
          <p:cNvPr id="1026" name="Picture 2" descr="https://upload.wikimedia.org/wikipedia/commons/thumb/0/0b/Portr%C3%A4tt%2C_Rudolf_II_som_Vertumnus._Guiseppe_Arcimboldo_-_Skoklosters_slott_-_87582.jpg/300px-Portr%C3%A4tt%2C_Rudolf_II_som_Vertumnus._Guiseppe_Arcimboldo_-_Skoklosters_slott_-_87582.jpg">
            <a:extLst>
              <a:ext uri="{FF2B5EF4-FFF2-40B4-BE49-F238E27FC236}">
                <a16:creationId xmlns:a16="http://schemas.microsoft.com/office/drawing/2014/main" id="{B870C862-C6ED-429B-BDC2-A3690715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84" y="1442161"/>
            <a:ext cx="2255479" cy="27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76CC3-CDF5-4F6E-95F9-FE367B27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63" y="2561354"/>
            <a:ext cx="2917195" cy="40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33FB49-CC4E-4766-BF56-9E552FDB2803}"/>
              </a:ext>
            </a:extLst>
          </p:cNvPr>
          <p:cNvSpPr txBox="1"/>
          <p:nvPr/>
        </p:nvSpPr>
        <p:spPr>
          <a:xfrm>
            <a:off x="185057" y="268014"/>
            <a:ext cx="25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 10</a:t>
            </a:r>
            <a:r>
              <a:rPr lang="en-GB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4C1E6-6762-4A61-88A9-3D2D2720591C}"/>
              </a:ext>
            </a:extLst>
          </p:cNvPr>
          <p:cNvSpPr txBox="1"/>
          <p:nvPr/>
        </p:nvSpPr>
        <p:spPr>
          <a:xfrm>
            <a:off x="409903" y="1639614"/>
            <a:ext cx="95223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Create your own Giuseppe Arcimboldo style portrait.</a:t>
            </a:r>
          </a:p>
          <a:p>
            <a:endParaRPr lang="en-GB" dirty="0"/>
          </a:p>
          <a:p>
            <a:r>
              <a:rPr lang="en-GB" dirty="0"/>
              <a:t>You can choose any of the ways below to create your Arcimboldo portrait:-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Draw your objects to create a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 sculpture and photograph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Possible ideas you could think of:-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school equipment to create the face – for example a ruler for the mouth, small coloured crayons for eyebrows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use any equipment or objects you can find around the house to create your face to draw from or to take a photo of once you have created your portrait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268D9F-C2EA-4F74-8F63-83B4AA2F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227" y="268014"/>
            <a:ext cx="225571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Task 6:</vt:lpstr>
      <vt:lpstr>Task 7: </vt:lpstr>
      <vt:lpstr>PowerPoint Presentation</vt:lpstr>
      <vt:lpstr>Task 8: </vt:lpstr>
      <vt:lpstr>Task 9: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1:</dc:title>
  <dc:creator>Michelle Davis</dc:creator>
  <cp:lastModifiedBy>Michelle Davis</cp:lastModifiedBy>
  <cp:revision>11</cp:revision>
  <dcterms:created xsi:type="dcterms:W3CDTF">2020-09-22T12:11:05Z</dcterms:created>
  <dcterms:modified xsi:type="dcterms:W3CDTF">2020-09-23T12:21:58Z</dcterms:modified>
</cp:coreProperties>
</file>