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8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32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65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4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28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77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98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06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95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75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75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2264-1FB2-46DD-BC3C-6A4742A6E477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A01C4-23BD-41CD-B2D4-62F511482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55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037" y="0"/>
            <a:ext cx="4641853" cy="663728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997890" y="346841"/>
            <a:ext cx="6968138" cy="6290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Seneca </a:t>
            </a:r>
          </a:p>
          <a:p>
            <a:pPr algn="ctr"/>
            <a:endParaRPr lang="en-GB" sz="4000" dirty="0" smtClean="0"/>
          </a:p>
          <a:p>
            <a:pPr algn="ctr"/>
            <a:r>
              <a:rPr lang="en-GB" dirty="0" smtClean="0"/>
              <a:t>Seneca is a free online website that you can use to revise all the topic that we need to cover for your written examination. 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Simply</a:t>
            </a:r>
          </a:p>
          <a:p>
            <a:pPr algn="ctr"/>
            <a:r>
              <a:rPr lang="en-GB" dirty="0" smtClean="0"/>
              <a:t>Go to website, sign up as a student</a:t>
            </a:r>
          </a:p>
          <a:p>
            <a:pPr algn="ctr"/>
            <a:r>
              <a:rPr lang="en-GB" dirty="0" smtClean="0"/>
              <a:t>And enter the class code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This will take you to a revision page that I have set up from you to revise from. 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Thank you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657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DA2702CFD07D4FB0355BBBC0CED76D" ma:contentTypeVersion="0" ma:contentTypeDescription="Create a new document." ma:contentTypeScope="" ma:versionID="6659370ca031864e4496f4519c6835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1aebc4f1b1c7440aaca86ffca8c17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349239-1A63-4B49-93F3-FAAD555E1CF6}"/>
</file>

<file path=customXml/itemProps2.xml><?xml version="1.0" encoding="utf-8"?>
<ds:datastoreItem xmlns:ds="http://schemas.openxmlformats.org/officeDocument/2006/customXml" ds:itemID="{DEE58046-69D3-4A0D-9A12-ECD8774BE080}"/>
</file>

<file path=customXml/itemProps3.xml><?xml version="1.0" encoding="utf-8"?>
<ds:datastoreItem xmlns:ds="http://schemas.openxmlformats.org/officeDocument/2006/customXml" ds:itemID="{F93EB798-6F48-4A62-BBE3-7505951A05B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Giddings</dc:creator>
  <cp:lastModifiedBy>Rebecca Giddings</cp:lastModifiedBy>
  <cp:revision>1</cp:revision>
  <dcterms:created xsi:type="dcterms:W3CDTF">2020-03-10T14:15:57Z</dcterms:created>
  <dcterms:modified xsi:type="dcterms:W3CDTF">2020-03-10T14:16:19Z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0x010100CBDA2702CFD07D4FB0355BBBC0CED76D</vt:lpwstr>
  </property>
</Properties>
</file>