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2"/>
  </p:handoutMasterIdLst>
  <p:sldIdLst>
    <p:sldId id="275" r:id="rId5"/>
    <p:sldId id="302" r:id="rId6"/>
    <p:sldId id="287" r:id="rId7"/>
    <p:sldId id="298" r:id="rId8"/>
    <p:sldId id="299" r:id="rId9"/>
    <p:sldId id="300" r:id="rId10"/>
    <p:sldId id="30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3" autoAdjust="0"/>
    <p:restoredTop sz="94702"/>
  </p:normalViewPr>
  <p:slideViewPr>
    <p:cSldViewPr snapToGrid="0" snapToObjects="1">
      <p:cViewPr varScale="1">
        <p:scale>
          <a:sx n="70" d="100"/>
          <a:sy n="70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0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744F9-9584-491B-9C8B-1B860868FF7D}" type="datetimeFigureOut">
              <a:rPr lang="en-GB" smtClean="0"/>
              <a:t>05/10/2020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4BCA4-ACA8-4802-9DD2-8D81C565F7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107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93827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4229"/>
            <a:ext cx="10515600" cy="3821261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786"/>
            <a:ext cx="9352280" cy="89190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24910"/>
            <a:ext cx="9249092" cy="76577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5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3890"/>
            <a:ext cx="9179560" cy="78679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ED0AA-9F30-4246-96C1-B0BDFFEF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98FF-DEE5-5042-9437-3594D8DAACCD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1017E-7B5F-954A-A68C-4C21CEB9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BC7D4-2561-D347-AAFB-F34B1F39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0CB4-B97D-9744-B168-1D86DFD7B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2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t="10035" r="-89" b="11571"/>
          <a:stretch/>
        </p:blipFill>
        <p:spPr>
          <a:xfrm>
            <a:off x="-81336" y="0"/>
            <a:ext cx="12349536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199" y="3270926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838199" y="4746796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92" y="325256"/>
            <a:ext cx="1784607" cy="23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5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338"/>
            <a:ext cx="9230360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307771"/>
            <a:ext cx="10515600" cy="3869192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5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70857"/>
            <a:ext cx="2628900" cy="5306106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0857"/>
            <a:ext cx="6649720" cy="530610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5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907826-32C1-B745-8EC8-F28C3A9930B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ersity.org/wiki/Mind_Mappin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nwatindesign.weebly.com/90-second-newbery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creenpla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B99E2F-0597-45DE-ACF2-5689098C2A70}"/>
              </a:ext>
            </a:extLst>
          </p:cNvPr>
          <p:cNvSpPr txBox="1"/>
          <p:nvPr/>
        </p:nvSpPr>
        <p:spPr>
          <a:xfrm>
            <a:off x="0" y="1391448"/>
            <a:ext cx="8694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rgbClr val="002060"/>
                </a:solidFill>
              </a:rPr>
              <a:t>Lesson 7: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A91B8-707F-4FAD-A739-443D98395348}"/>
              </a:ext>
            </a:extLst>
          </p:cNvPr>
          <p:cNvSpPr txBox="1"/>
          <p:nvPr/>
        </p:nvSpPr>
        <p:spPr>
          <a:xfrm>
            <a:off x="154984" y="2828835"/>
            <a:ext cx="100119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Dramatic Performance</a:t>
            </a:r>
            <a:endParaRPr lang="en-GB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29007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19839" y="1547377"/>
            <a:ext cx="103712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002060"/>
                </a:solidFill>
              </a:rPr>
              <a:t>Watch the video</a:t>
            </a:r>
          </a:p>
          <a:p>
            <a:r>
              <a:rPr lang="en-GB" sz="4400" b="1" dirty="0">
                <a:solidFill>
                  <a:srgbClr val="002060"/>
                </a:solidFill>
              </a:rPr>
              <a:t>Play close attention to:</a:t>
            </a:r>
          </a:p>
          <a:p>
            <a:pPr marL="742950" indent="-742950">
              <a:buAutoNum type="alphaLcParenR"/>
            </a:pPr>
            <a:r>
              <a:rPr lang="en-GB" sz="4400" b="1" dirty="0">
                <a:solidFill>
                  <a:srgbClr val="002060"/>
                </a:solidFill>
              </a:rPr>
              <a:t>Their intention (message to the audience)</a:t>
            </a:r>
          </a:p>
          <a:p>
            <a:pPr marL="1143000" indent="-1143000">
              <a:buAutoNum type="alphaLcParenR"/>
            </a:pPr>
            <a:r>
              <a:rPr lang="en-GB" sz="4400" b="1" dirty="0">
                <a:solidFill>
                  <a:srgbClr val="002060"/>
                </a:solidFill>
              </a:rPr>
              <a:t>The use of music to support emotive reactions in the audience</a:t>
            </a:r>
            <a:endParaRPr lang="en-GB" sz="60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EC5AED-1C37-4719-80E4-1CD46EE0E3D6}"/>
              </a:ext>
            </a:extLst>
          </p:cNvPr>
          <p:cNvSpPr txBox="1"/>
          <p:nvPr/>
        </p:nvSpPr>
        <p:spPr>
          <a:xfrm>
            <a:off x="261257" y="117566"/>
            <a:ext cx="4127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DNA</a:t>
            </a:r>
            <a:endParaRPr lang="en-GB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8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29007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19839" y="1547377"/>
            <a:ext cx="103712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002060"/>
                </a:solidFill>
              </a:rPr>
              <a:t>What is your dramatic intention?</a:t>
            </a:r>
          </a:p>
          <a:p>
            <a:r>
              <a:rPr lang="en-GB" sz="4000" b="1" dirty="0">
                <a:solidFill>
                  <a:srgbClr val="002060"/>
                </a:solidFill>
              </a:rPr>
              <a:t> </a:t>
            </a:r>
            <a:endParaRPr lang="en-GB" sz="6600" b="1" dirty="0">
              <a:solidFill>
                <a:srgbClr val="002060"/>
              </a:solidFill>
            </a:endParaRPr>
          </a:p>
          <a:p>
            <a:r>
              <a:rPr lang="en-GB" sz="4400" b="1" dirty="0">
                <a:solidFill>
                  <a:srgbClr val="002060"/>
                </a:solidFill>
              </a:rPr>
              <a:t>Summarise in 1 sentence the impact you wish to have on anyone who watches your performance.</a:t>
            </a:r>
            <a:endParaRPr lang="en-GB" sz="60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EC5AED-1C37-4719-80E4-1CD46EE0E3D6}"/>
              </a:ext>
            </a:extLst>
          </p:cNvPr>
          <p:cNvSpPr txBox="1"/>
          <p:nvPr/>
        </p:nvSpPr>
        <p:spPr>
          <a:xfrm>
            <a:off x="261257" y="117566"/>
            <a:ext cx="4127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DNA</a:t>
            </a:r>
            <a:endParaRPr lang="en-GB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E9DA0-27B2-4707-AC3D-3E20B6FA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a mind map to develop your script ideas…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B465B-D14C-43DC-9A04-DF47B14E2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800600"/>
          </a:xfrm>
        </p:spPr>
        <p:txBody>
          <a:bodyPr/>
          <a:lstStyle/>
          <a:p>
            <a:r>
              <a:rPr lang="en-GB" sz="2000" b="1" u="sng" dirty="0"/>
              <a:t>Ensure you have the key headings on your mind map;</a:t>
            </a:r>
          </a:p>
          <a:p>
            <a:r>
              <a:rPr lang="en-GB" dirty="0"/>
              <a:t>1. </a:t>
            </a:r>
            <a:r>
              <a:rPr lang="en-GB" sz="1400" b="1" u="sng" dirty="0"/>
              <a:t>Character’s-Protagonist, Antagonist</a:t>
            </a:r>
          </a:p>
          <a:p>
            <a:r>
              <a:rPr lang="en-GB" sz="1400" dirty="0"/>
              <a:t> How old are they? What is their occupation? What are their social circumstances? What is their background? Do they have any Privilege?</a:t>
            </a:r>
          </a:p>
          <a:p>
            <a:r>
              <a:rPr lang="en-GB" sz="1400" dirty="0"/>
              <a:t>2. </a:t>
            </a:r>
            <a:r>
              <a:rPr lang="en-GB" sz="1400" b="1" u="sng" dirty="0"/>
              <a:t>Setting </a:t>
            </a:r>
          </a:p>
          <a:p>
            <a:r>
              <a:rPr lang="en-GB" sz="1400" dirty="0"/>
              <a:t>Where will your script be set? (multiple locations?)</a:t>
            </a:r>
          </a:p>
          <a:p>
            <a:r>
              <a:rPr lang="en-GB" sz="1400" dirty="0"/>
              <a:t>3. </a:t>
            </a:r>
            <a:r>
              <a:rPr lang="en-GB" sz="1400" b="1" u="sng" dirty="0"/>
              <a:t>Plot </a:t>
            </a:r>
          </a:p>
          <a:p>
            <a:r>
              <a:rPr lang="en-GB" sz="1400" dirty="0"/>
              <a:t>Record any ideas for your narrative, How many scene’s will you have? What plot structure will you use? (Chronological, Linear, montage). </a:t>
            </a:r>
          </a:p>
          <a:p>
            <a:r>
              <a:rPr lang="en-GB" dirty="0"/>
              <a:t>4</a:t>
            </a:r>
            <a:r>
              <a:rPr lang="en-GB" b="1" u="sng" dirty="0"/>
              <a:t>. Audience</a:t>
            </a:r>
          </a:p>
          <a:p>
            <a:r>
              <a:rPr lang="en-GB" dirty="0"/>
              <a:t>Who is your target audience? (Young people in schools? The older generation?).</a:t>
            </a:r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B77B5161-BC22-4601-8F2B-4F60F459AD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789" b="13789"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B6FC4F-29B5-4E7D-B1F1-0895A5C26CB4}"/>
              </a:ext>
            </a:extLst>
          </p:cNvPr>
          <p:cNvSpPr txBox="1"/>
          <p:nvPr/>
        </p:nvSpPr>
        <p:spPr>
          <a:xfrm>
            <a:off x="5183188" y="5861050"/>
            <a:ext cx="617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s://en.wikiversity.org/wiki/Mind_Mapping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4" tooltip="https://creativecommons.org/licenses/by-sa/3.0/"/>
              </a:rPr>
              <a:t>CC BY-SA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2228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A7F1-0C15-40EF-8563-A401F767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5350805" cy="1600200"/>
          </a:xfrm>
        </p:spPr>
        <p:txBody>
          <a:bodyPr/>
          <a:lstStyle/>
          <a:p>
            <a:r>
              <a:rPr lang="en-GB" u="sng" dirty="0"/>
              <a:t>Task 3</a:t>
            </a:r>
            <a:br>
              <a:rPr lang="en-GB" dirty="0"/>
            </a:br>
            <a:r>
              <a:rPr lang="en-GB" dirty="0"/>
              <a:t>Develop your story board.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2846C36-C380-4F91-B004-7417D22882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233" b="923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56D96-5034-4494-9087-D6C6456A7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Now you have your ideas for your script . Create a storyboard to plan your performance.</a:t>
            </a:r>
          </a:p>
          <a:p>
            <a:r>
              <a:rPr lang="en-GB" b="1" dirty="0">
                <a:solidFill>
                  <a:srgbClr val="FF0000"/>
                </a:solidFill>
              </a:rPr>
              <a:t>Imagine each box represents a camera shot that tells a story. </a:t>
            </a:r>
          </a:p>
          <a:p>
            <a:r>
              <a:rPr lang="en-GB" b="1" u="sng" dirty="0">
                <a:solidFill>
                  <a:srgbClr val="FF0000"/>
                </a:solidFill>
              </a:rPr>
              <a:t>For example; </a:t>
            </a:r>
            <a:r>
              <a:rPr lang="en-GB" b="1" dirty="0">
                <a:solidFill>
                  <a:srgbClr val="FF0000"/>
                </a:solidFill>
              </a:rPr>
              <a:t>In your performance if your protagonist is receiving racist insults by text you might want the first shot to be of a notification coming through on the phone.</a:t>
            </a:r>
          </a:p>
          <a:p>
            <a:r>
              <a:rPr lang="en-GB" b="1" dirty="0">
                <a:solidFill>
                  <a:srgbClr val="FF0000"/>
                </a:solidFill>
              </a:rPr>
              <a:t>The second shot might be the character answering the phone and the audience seeing their reaction.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79E248-733A-40B2-9F7C-9EE8E4B65D62}"/>
              </a:ext>
            </a:extLst>
          </p:cNvPr>
          <p:cNvSpPr txBox="1"/>
          <p:nvPr/>
        </p:nvSpPr>
        <p:spPr>
          <a:xfrm>
            <a:off x="5183188" y="5861050"/>
            <a:ext cx="617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://anwatindesign.weebly.com/90-second-newbery.html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4" tooltip="https://creativecommons.org/licenses/by-nc-sa/3.0/"/>
              </a:rPr>
              <a:t>CC BY-SA-NC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940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87C5-7D4A-4285-B575-2378DF92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Indicators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13371-7B73-4AB2-BD2F-0D080854EC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Good Progress</a:t>
            </a:r>
          </a:p>
          <a:p>
            <a:pPr marL="0" indent="0">
              <a:buNone/>
            </a:pPr>
            <a:endParaRPr lang="en-GB" b="1" u="sng" dirty="0"/>
          </a:p>
          <a:p>
            <a:pPr marL="514350" indent="-514350">
              <a:buAutoNum type="arabicPeriod"/>
            </a:pPr>
            <a:r>
              <a:rPr lang="en-GB" sz="2400" dirty="0"/>
              <a:t>You have created a clear dramatic intention that relates to one of the key issues we have studied.</a:t>
            </a:r>
          </a:p>
          <a:p>
            <a:pPr marL="514350" indent="-514350">
              <a:buAutoNum type="arabicPeriod"/>
            </a:pPr>
            <a:r>
              <a:rPr lang="en-GB" sz="2400" dirty="0"/>
              <a:t>You have created clear character’s, setting and plot that are related to your dramatic intention.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9046B-F6F3-4028-B7B3-4C7F996960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Outstanding Progress </a:t>
            </a:r>
          </a:p>
          <a:p>
            <a:pPr marL="0" indent="0">
              <a:buNone/>
            </a:pPr>
            <a:endParaRPr lang="en-GB" b="1" u="sng" dirty="0"/>
          </a:p>
          <a:p>
            <a:pPr marL="514350" indent="-514350">
              <a:buAutoNum type="arabicPeriod"/>
            </a:pPr>
            <a:r>
              <a:rPr lang="en-GB" sz="2400" dirty="0"/>
              <a:t>Your dramatic intention includes a variety of key issues studied. </a:t>
            </a:r>
          </a:p>
          <a:p>
            <a:pPr marL="514350" indent="-514350">
              <a:buAutoNum type="arabicPeriod"/>
            </a:pPr>
            <a:r>
              <a:rPr lang="en-GB" sz="2400" dirty="0"/>
              <a:t>You have created clearly defined character’s that represent the effect privilege has on individuals in society.</a:t>
            </a:r>
          </a:p>
          <a:p>
            <a:pPr marL="0" indent="0">
              <a:buNone/>
            </a:pPr>
            <a:r>
              <a:rPr lang="en-GB" sz="2400" dirty="0"/>
              <a:t>3.   You have considered how you want the audience to think or feel. Your plot and character choices support this.  </a:t>
            </a:r>
          </a:p>
        </p:txBody>
      </p:sp>
    </p:spTree>
    <p:extLst>
      <p:ext uri="{BB962C8B-B14F-4D97-AF65-F5344CB8AC3E}">
        <p14:creationId xmlns:p14="http://schemas.microsoft.com/office/powerpoint/2010/main" val="347651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E5D4C-2E1F-4906-B93B-729721B8F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2DF7A-0696-4B70-944E-648A8B3F6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2800" b="1" dirty="0"/>
              <a:t>Start to write your</a:t>
            </a:r>
          </a:p>
          <a:p>
            <a:r>
              <a:rPr lang="en-GB" sz="2800" b="1" dirty="0"/>
              <a:t>Script. </a:t>
            </a:r>
          </a:p>
          <a:p>
            <a:r>
              <a:rPr lang="en-GB" sz="2800" b="1" dirty="0"/>
              <a:t>Ensure you use a standard script layout and stage directions. 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09134FE6-09C2-4840-8D28-6302742019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6986" b="26986"/>
          <a:stretch>
            <a:fillRect/>
          </a:stretch>
        </p:blipFill>
        <p:spPr/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74F6DD7-B5E0-41F5-82A0-9483B758E59D}"/>
              </a:ext>
            </a:extLst>
          </p:cNvPr>
          <p:cNvSpPr txBox="1"/>
          <p:nvPr/>
        </p:nvSpPr>
        <p:spPr>
          <a:xfrm>
            <a:off x="5183188" y="5861050"/>
            <a:ext cx="617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s://en.wikipedia.org/wiki/Screenplay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4" tooltip="https://creativecommons.org/licenses/by-sa/3.0/"/>
              </a:rPr>
              <a:t>CC BY-SA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9080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FBC15FDC0AB2409973181A7B6788B5" ma:contentTypeVersion="6" ma:contentTypeDescription="Create a new document." ma:contentTypeScope="" ma:versionID="8e6433e943a80c866822e643b6ed4c81">
  <xsd:schema xmlns:xsd="http://www.w3.org/2001/XMLSchema" xmlns:xs="http://www.w3.org/2001/XMLSchema" xmlns:p="http://schemas.microsoft.com/office/2006/metadata/properties" xmlns:ns2="90dd0f28-8f1e-4507-924b-0d760ccd2b0d" xmlns:ns3="049f97e1-32ae-4d3d-9c64-63be60dba368" targetNamespace="http://schemas.microsoft.com/office/2006/metadata/properties" ma:root="true" ma:fieldsID="85890aa308740245fa6cd6473313f320" ns2:_="" ns3:_="">
    <xsd:import namespace="90dd0f28-8f1e-4507-924b-0d760ccd2b0d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d0f28-8f1e-4507-924b-0d760ccd2b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484C9E-45BA-4063-9FC9-093EB5AAD22E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049f97e1-32ae-4d3d-9c64-63be60dba368"/>
    <ds:schemaRef ds:uri="90dd0f28-8f1e-4507-924b-0d760ccd2b0d"/>
  </ds:schemaRefs>
</ds:datastoreItem>
</file>

<file path=customXml/itemProps2.xml><?xml version="1.0" encoding="utf-8"?>
<ds:datastoreItem xmlns:ds="http://schemas.openxmlformats.org/officeDocument/2006/customXml" ds:itemID="{F6CE5176-7900-4C48-9343-1D04AEF473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dd0f28-8f1e-4507-924b-0d760ccd2b0d"/>
    <ds:schemaRef ds:uri="049f97e1-32ae-4d3d-9c64-63be60dba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4C7EBD-6F0D-4FFC-A45D-F75478392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403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Office Theme</vt:lpstr>
      <vt:lpstr>PowerPoint Presentation</vt:lpstr>
      <vt:lpstr>PowerPoint Presentation</vt:lpstr>
      <vt:lpstr>PowerPoint Presentation</vt:lpstr>
      <vt:lpstr>Create a mind map to develop your script ideas… </vt:lpstr>
      <vt:lpstr>Task 3 Develop your story board. </vt:lpstr>
      <vt:lpstr>Progress Indicators </vt:lpstr>
      <vt:lpstr>Extension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Jonathan Morgan</cp:lastModifiedBy>
  <cp:revision>141</cp:revision>
  <dcterms:created xsi:type="dcterms:W3CDTF">2018-09-04T10:33:37Z</dcterms:created>
  <dcterms:modified xsi:type="dcterms:W3CDTF">2020-10-05T10:52:01Z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0x010100EEFBC15FDC0AB2409973181A7B6788B5</vt:lpwstr>
  </property>
</Properties>
</file>