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DEC8-266D-467F-9C67-B15B531EA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EC2FB-DA4F-4850-9EBE-5E68A5961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FD659-BA8D-47A1-8846-FD8B40B4A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B1554-6A15-479D-950B-EBA33DBF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51CB-67B6-4B35-85A4-FB543DD3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2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99B8-C126-42AD-BD2C-506BE341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BB14-5483-4E35-B46F-AFDCE0B42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AFC01-7C89-4B56-8090-A81EACAB6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C698E-BC78-47CD-B95D-BAA8CDFA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5F44-16C2-470C-9EF7-BED475805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9E6FD-3331-410D-9705-617D09E02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BBCF8C-13B2-4A0F-8565-3444302CC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E1CD-90DF-4B95-84C9-7CB3B7482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A3AFC-7BA5-4812-9D34-2F760A61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2526-A20D-46FC-9623-D94E21931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7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4F048-7F69-483C-9450-C6709D9B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C41A1-0D7A-4E87-8C8A-76A491948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08B2-AD79-492A-9B73-E2F96076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591D4-C157-48EA-9377-8A25B180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AF3ED-2537-4581-83EC-6021A2DA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46FB-3745-4F98-BF90-5CCD4E53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A3222-72EE-4F56-BB19-71DB2D41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0A180-4308-4342-A165-51FA5E74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2D0B-6020-450F-96B9-DA718BB9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6BFEE-95AB-48F2-B980-049368C3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3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D3191-0043-4CB8-B336-A5ABBF14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3636-201A-4602-BA68-66B04F6FBF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1E880E-0911-45A4-B651-26FB16B46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34BEB-1C9D-4ACD-B27E-3BBFB8CD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9C607-63AB-4A90-BDD8-5973236A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7AE1E-5244-4758-B1C5-4BCF287F7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0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8D5DA-BA57-4C47-A56E-A3A531776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329BF-421E-4CA6-AFA6-46D72B6FA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FEB90-F319-4137-8717-D361A48A5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4E1F4-86A0-42F7-BAA9-0F7D53254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38755C-F6AE-4F67-B305-98D0EA04C1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0C3-5953-4DDC-B3E2-A36F2129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F8920-67C2-4268-B9A6-BEAF5BB5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99FAE6-E5CE-4E24-BB84-63602182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13D9-3F41-425C-8792-5D10E9BC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30D77-1D3E-4E21-8A22-C6E40C5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266C0-4642-4B58-8C28-3D10C7FB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7AE37-1B50-4F4B-A0F7-C53DE177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DB271-9BCD-4709-8437-CCCDBCCC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0784E8-DEEB-484C-A3EB-1808D9B8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9C329-A1E0-47CC-9205-7DBF3BAC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12C7-FDB6-40BB-90F7-705F5CCC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6EB7-9397-479D-A6B0-0BFACA77C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5A84E-9257-49CA-8B72-2DA7B56EA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0C36B-E28B-4A9F-A309-C1495B58B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1CDBB-8D0F-4092-ACBE-D2B5DAAD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82D61-9EC4-47D2-A814-596AF79E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9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234D9-5718-4D32-9B7B-EF368BE3D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89CF6F-CF34-451E-9DD8-C341BF9F5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AAF4A-B7E3-490A-BF14-2ACA92AC1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7DC87-F46E-49E1-ADBB-EC88218C8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6DD01-E901-4EB3-AA53-D786CFEB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27764-E783-49D3-AC60-FBCD28F1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4A396-FBD4-43BE-9802-DE6A280B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5472-39ED-4987-AFDE-FDA804EB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8898-EE50-4CF8-B7D6-34571D142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9CEC1-C8E1-4A22-AB17-A5B0CABCE5C9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E50C-EFB6-4B89-8727-F8E72FD21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99A-088B-4971-9E35-13143FEBB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3B3C3-2C01-4E66-84C6-F2922C2315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AC5C9E-8A4F-40F4-AA8C-391B5ADD4CF0}"/>
              </a:ext>
            </a:extLst>
          </p:cNvPr>
          <p:cNvSpPr/>
          <p:nvPr/>
        </p:nvSpPr>
        <p:spPr>
          <a:xfrm>
            <a:off x="570155" y="152400"/>
            <a:ext cx="10144461" cy="153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38908-4FCB-4536-A00C-06564A17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4098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i="1" u="sng" dirty="0"/>
              <a:t>Task 5 – Observational Drawing – Packet/box of biscuits </a:t>
            </a:r>
            <a:br>
              <a:rPr lang="en-GB" b="1" i="1" u="sng" dirty="0"/>
            </a:br>
            <a:endParaRPr lang="en-GB" b="1" i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5EA0-F80A-4E9A-8A03-B60D2882E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16" y="1780102"/>
            <a:ext cx="10515600" cy="4351338"/>
          </a:xfrm>
        </p:spPr>
        <p:txBody>
          <a:bodyPr/>
          <a:lstStyle/>
          <a:p>
            <a:r>
              <a:rPr lang="en-GB" dirty="0"/>
              <a:t>Place a box or packet of biscuits in front of you on the table.</a:t>
            </a:r>
          </a:p>
          <a:p>
            <a:r>
              <a:rPr lang="en-GB" dirty="0"/>
              <a:t>Observe the shape, form, sizes of the objects, draw what you see. ONLY DRAW WHAT YOU CAN SEE.</a:t>
            </a:r>
          </a:p>
          <a:p>
            <a:r>
              <a:rPr lang="en-GB" dirty="0"/>
              <a:t>Add shading to make your drawing look 3D or colour if you have crayons – make it look photorealistic</a:t>
            </a:r>
          </a:p>
          <a:p>
            <a:r>
              <a:rPr lang="en-GB" dirty="0"/>
              <a:t>Look at the examples on this page</a:t>
            </a:r>
          </a:p>
        </p:txBody>
      </p:sp>
    </p:spTree>
    <p:extLst>
      <p:ext uri="{BB962C8B-B14F-4D97-AF65-F5344CB8AC3E}">
        <p14:creationId xmlns:p14="http://schemas.microsoft.com/office/powerpoint/2010/main" val="355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6 – Brand Logo’s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Research brand logos for several sweets, chocolates etc.</a:t>
            </a:r>
          </a:p>
          <a:p>
            <a:r>
              <a:rPr lang="en-GB" dirty="0"/>
              <a:t>Choose at least 6 (more if possible) and recreate them  on an A4 page</a:t>
            </a:r>
          </a:p>
          <a:p>
            <a:r>
              <a:rPr lang="en-GB" dirty="0"/>
              <a:t>Split the page like the example in the corner</a:t>
            </a:r>
          </a:p>
          <a:p>
            <a:r>
              <a:rPr lang="en-GB" dirty="0"/>
              <a:t>Zoom in on the logo to make sure it fills the square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E7D0-95CC-4C59-BED0-0B3043763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415" y="2956351"/>
            <a:ext cx="2757543" cy="374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3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7 – Create your own chocolate bar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Create your own chocolate bar or sweet – you need to think of a name for your chocolate bar/sweet (like Dairy Milk) and also a brand (like Cadburys).</a:t>
            </a:r>
          </a:p>
          <a:p>
            <a:r>
              <a:rPr lang="en-GB" dirty="0"/>
              <a:t>Draw the wrapper with your own brand logo and name of the chocolate/wrapper</a:t>
            </a:r>
          </a:p>
          <a:p>
            <a:r>
              <a:rPr lang="en-GB" dirty="0"/>
              <a:t>Think about the colour theme (Cadburys = Purple)</a:t>
            </a:r>
          </a:p>
          <a:p>
            <a:r>
              <a:rPr lang="en-GB" dirty="0"/>
              <a:t>Your drawing needs to be large to show the detail – colour if possible or shade if you do not have colours and label your drawing with your choice of colours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7AA31-B5A4-450D-9DE1-C753DF95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783" y="2689412"/>
            <a:ext cx="1844936" cy="184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4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8 – Photo Realism Reference page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292B3-9F5F-48BF-A773-4E169FC24FC5}"/>
              </a:ext>
            </a:extLst>
          </p:cNvPr>
          <p:cNvSpPr txBox="1"/>
          <p:nvPr/>
        </p:nvSpPr>
        <p:spPr>
          <a:xfrm>
            <a:off x="233978" y="1820415"/>
            <a:ext cx="101444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Research what ‘photo realism’ is – create a reference page based on PHOTOREALISM</a:t>
            </a:r>
          </a:p>
          <a:p>
            <a:endParaRPr lang="en-GB" sz="2800" dirty="0"/>
          </a:p>
          <a:p>
            <a:r>
              <a:rPr lang="en-GB" sz="2800" dirty="0"/>
              <a:t>The page should include:-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Information about photorealism – what is it? When did it start? Any other interesting facts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Images to represent photorealism drawing/painting ( minimum of 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Minimum of 5 photo realistic artists and information about them ( you can not include Sarah Graham – please find others 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4D622-A0C1-4930-883A-7BBB3B9D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75" y="2302136"/>
            <a:ext cx="2029606" cy="14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7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05609" y="365125"/>
            <a:ext cx="10209007" cy="13255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9 – Observational Drawing – Crisp wrapper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Place a crisp packet (it can be full or empty) in front of you on the table.</a:t>
            </a:r>
          </a:p>
          <a:p>
            <a:r>
              <a:rPr lang="en-GB" dirty="0"/>
              <a:t>Observe the shape, form, sizes of the object, draw what you see. ONLY DRAW WHAT YOU CAN SEE.</a:t>
            </a:r>
          </a:p>
          <a:p>
            <a:r>
              <a:rPr lang="en-GB" dirty="0"/>
              <a:t>Add shading to make your drawing look 3D or colour if you have crayons – make it look photorealistic</a:t>
            </a:r>
          </a:p>
          <a:p>
            <a:r>
              <a:rPr lang="en-GB" dirty="0"/>
              <a:t>Look at the examples on this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6B8DD-5526-445F-8AC0-46F88C3EF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0397" y="3982304"/>
            <a:ext cx="2291603" cy="2892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DC5C9-E4A6-4416-A0A2-2C637330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292" y="3985794"/>
            <a:ext cx="2456105" cy="2787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89966-1BAD-4406-B1EC-4CE45370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19" y="4548053"/>
            <a:ext cx="2044177" cy="222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75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AA6799-4782-497F-AA83-D179CA821DDB}"/>
              </a:ext>
            </a:extLst>
          </p:cNvPr>
          <p:cNvSpPr/>
          <p:nvPr/>
        </p:nvSpPr>
        <p:spPr>
          <a:xfrm>
            <a:off x="570155" y="494852"/>
            <a:ext cx="10144461" cy="11958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B9990-19BE-4DEE-B3F9-8CAEF432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Task 10 – Observational Drawing – Actual sweets/biscuits NOT wrappers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D98CD1-63B8-476C-9680-08D5DFF2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81" y="1806635"/>
            <a:ext cx="10515600" cy="4351338"/>
          </a:xfrm>
        </p:spPr>
        <p:txBody>
          <a:bodyPr/>
          <a:lstStyle/>
          <a:p>
            <a:r>
              <a:rPr lang="en-GB" dirty="0"/>
              <a:t>Place some sweets/chocolate in front of you on the table. Group them together like the examples in the images below</a:t>
            </a:r>
          </a:p>
          <a:p>
            <a:r>
              <a:rPr lang="en-GB" dirty="0"/>
              <a:t>Observe the shape, form, sizes of the objects, draw what you see. ONLY DRAW WHAT YOU CAN SEE.</a:t>
            </a:r>
          </a:p>
          <a:p>
            <a:r>
              <a:rPr lang="en-GB" dirty="0"/>
              <a:t>Add shading to make your drawing look 3D or colour if you have crayons – make it look photorealistic</a:t>
            </a:r>
          </a:p>
          <a:p>
            <a:r>
              <a:rPr lang="en-GB" dirty="0"/>
              <a:t>Look at the examples on this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D6DF6-7C22-4A72-840A-F1EC2812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546" y="4141395"/>
            <a:ext cx="2037454" cy="2716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3AA859-7A91-47ED-8E9B-2B66A8EC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57" y="4536701"/>
            <a:ext cx="2342099" cy="2321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C786E6-33BA-4E53-A7D4-98DDFDF9A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700" y="4858709"/>
            <a:ext cx="2624767" cy="1999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D2C7C4-3BD7-48AB-BBCD-00F6BDA6F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581" y="4991548"/>
            <a:ext cx="1431625" cy="1866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32A5A-5161-4F4C-83A6-7CEBB40CC6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396" y="4991548"/>
            <a:ext cx="1697691" cy="18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90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465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Task 5 – Observational Drawing – Packet/box of biscuits  </vt:lpstr>
      <vt:lpstr>Task 6 – Brand Logo’s</vt:lpstr>
      <vt:lpstr>Task 7 – Create your own chocolate bar </vt:lpstr>
      <vt:lpstr>Task 8 – Photo Realism Reference page</vt:lpstr>
      <vt:lpstr>Task 9 – Observational Drawing – Crisp wrapper</vt:lpstr>
      <vt:lpstr>Task 10 – Observational Drawing – Actual sweets/biscuits NOT wrappers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Michelle Davis</cp:lastModifiedBy>
  <cp:revision>14</cp:revision>
  <dcterms:created xsi:type="dcterms:W3CDTF">2020-09-22T12:13:54Z</dcterms:created>
  <dcterms:modified xsi:type="dcterms:W3CDTF">2020-09-23T13:44:28Z</dcterms:modified>
</cp:coreProperties>
</file>