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450" r:id="rId5"/>
    <p:sldId id="586" r:id="rId6"/>
    <p:sldId id="587" r:id="rId7"/>
    <p:sldId id="589" r:id="rId8"/>
    <p:sldId id="571" r:id="rId9"/>
    <p:sldId id="572" r:id="rId10"/>
    <p:sldId id="573" r:id="rId11"/>
    <p:sldId id="574" r:id="rId12"/>
    <p:sldId id="575" r:id="rId13"/>
    <p:sldId id="576" r:id="rId14"/>
    <p:sldId id="57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sson 19" id="{092209CF-B1F0-874C-A2FE-6288038A04E2}">
          <p14:sldIdLst>
            <p14:sldId id="450"/>
            <p14:sldId id="586"/>
            <p14:sldId id="587"/>
            <p14:sldId id="589"/>
            <p14:sldId id="571"/>
            <p14:sldId id="572"/>
            <p14:sldId id="573"/>
            <p14:sldId id="574"/>
            <p14:sldId id="575"/>
            <p14:sldId id="576"/>
            <p14:sldId id="5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mpuser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5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4356E6-9B28-4BE2-9126-B186126D6B37}" v="2" dt="2020-11-30T10:00:29.7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8" autoAdjust="0"/>
    <p:restoredTop sz="94660"/>
  </p:normalViewPr>
  <p:slideViewPr>
    <p:cSldViewPr snapToGrid="0">
      <p:cViewPr varScale="1">
        <p:scale>
          <a:sx n="93" d="100"/>
          <a:sy n="93" d="100"/>
        </p:scale>
        <p:origin x="205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Alex Slater" userId="5cfb82bd-d829-4efb-8c6f-1df32009ba31" providerId="ADAL" clId="{BC541D06-EC99-4D74-8718-645628A76792}"/>
    <pc:docChg chg="delSld delSection modSection">
      <pc:chgData name="Mrs Alex Slater" userId="5cfb82bd-d829-4efb-8c6f-1df32009ba31" providerId="ADAL" clId="{BC541D06-EC99-4D74-8718-645628A76792}" dt="2020-11-30T11:37:21.692" v="5" actId="47"/>
      <pc:docMkLst>
        <pc:docMk/>
      </pc:docMkLst>
      <pc:sldChg chg="del">
        <pc:chgData name="Mrs Alex Slater" userId="5cfb82bd-d829-4efb-8c6f-1df32009ba31" providerId="ADAL" clId="{BC541D06-EC99-4D74-8718-645628A76792}" dt="2020-11-30T11:37:19.507" v="3" actId="47"/>
        <pc:sldMkLst>
          <pc:docMk/>
          <pc:sldMk cId="703996596" sldId="368"/>
        </pc:sldMkLst>
      </pc:sldChg>
      <pc:sldChg chg="del">
        <pc:chgData name="Mrs Alex Slater" userId="5cfb82bd-d829-4efb-8c6f-1df32009ba31" providerId="ADAL" clId="{BC541D06-EC99-4D74-8718-645628A76792}" dt="2020-11-30T11:37:19.507" v="3" actId="47"/>
        <pc:sldMkLst>
          <pc:docMk/>
          <pc:sldMk cId="276758436" sldId="369"/>
        </pc:sldMkLst>
      </pc:sldChg>
      <pc:sldChg chg="del">
        <pc:chgData name="Mrs Alex Slater" userId="5cfb82bd-d829-4efb-8c6f-1df32009ba31" providerId="ADAL" clId="{BC541D06-EC99-4D74-8718-645628A76792}" dt="2020-11-30T11:37:20.730" v="4" actId="47"/>
        <pc:sldMkLst>
          <pc:docMk/>
          <pc:sldMk cId="1166832938" sldId="379"/>
        </pc:sldMkLst>
      </pc:sldChg>
      <pc:sldChg chg="del">
        <pc:chgData name="Mrs Alex Slater" userId="5cfb82bd-d829-4efb-8c6f-1df32009ba31" providerId="ADAL" clId="{BC541D06-EC99-4D74-8718-645628A76792}" dt="2020-11-30T11:37:20.730" v="4" actId="47"/>
        <pc:sldMkLst>
          <pc:docMk/>
          <pc:sldMk cId="4077787843" sldId="389"/>
        </pc:sldMkLst>
      </pc:sldChg>
      <pc:sldChg chg="del">
        <pc:chgData name="Mrs Alex Slater" userId="5cfb82bd-d829-4efb-8c6f-1df32009ba31" providerId="ADAL" clId="{BC541D06-EC99-4D74-8718-645628A76792}" dt="2020-11-30T11:37:14.392" v="2" actId="47"/>
        <pc:sldMkLst>
          <pc:docMk/>
          <pc:sldMk cId="1452792405" sldId="455"/>
        </pc:sldMkLst>
      </pc:sldChg>
      <pc:sldChg chg="del">
        <pc:chgData name="Mrs Alex Slater" userId="5cfb82bd-d829-4efb-8c6f-1df32009ba31" providerId="ADAL" clId="{BC541D06-EC99-4D74-8718-645628A76792}" dt="2020-11-30T11:37:19.507" v="3" actId="47"/>
        <pc:sldMkLst>
          <pc:docMk/>
          <pc:sldMk cId="1452792405" sldId="456"/>
        </pc:sldMkLst>
      </pc:sldChg>
      <pc:sldChg chg="del">
        <pc:chgData name="Mrs Alex Slater" userId="5cfb82bd-d829-4efb-8c6f-1df32009ba31" providerId="ADAL" clId="{BC541D06-EC99-4D74-8718-645628A76792}" dt="2020-11-30T11:37:20.730" v="4" actId="47"/>
        <pc:sldMkLst>
          <pc:docMk/>
          <pc:sldMk cId="2541417597" sldId="457"/>
        </pc:sldMkLst>
      </pc:sldChg>
      <pc:sldChg chg="del">
        <pc:chgData name="Mrs Alex Slater" userId="5cfb82bd-d829-4efb-8c6f-1df32009ba31" providerId="ADAL" clId="{BC541D06-EC99-4D74-8718-645628A76792}" dt="2020-11-30T11:37:21.692" v="5" actId="47"/>
        <pc:sldMkLst>
          <pc:docMk/>
          <pc:sldMk cId="1452792405" sldId="458"/>
        </pc:sldMkLst>
      </pc:sldChg>
      <pc:sldChg chg="del">
        <pc:chgData name="Mrs Alex Slater" userId="5cfb82bd-d829-4efb-8c6f-1df32009ba31" providerId="ADAL" clId="{BC541D06-EC99-4D74-8718-645628A76792}" dt="2020-11-30T11:37:14.392" v="2" actId="47"/>
        <pc:sldMkLst>
          <pc:docMk/>
          <pc:sldMk cId="2624259555" sldId="459"/>
        </pc:sldMkLst>
      </pc:sldChg>
      <pc:sldChg chg="del">
        <pc:chgData name="Mrs Alex Slater" userId="5cfb82bd-d829-4efb-8c6f-1df32009ba31" providerId="ADAL" clId="{BC541D06-EC99-4D74-8718-645628A76792}" dt="2020-11-30T11:37:14.392" v="2" actId="47"/>
        <pc:sldMkLst>
          <pc:docMk/>
          <pc:sldMk cId="1238752724" sldId="460"/>
        </pc:sldMkLst>
      </pc:sldChg>
      <pc:sldChg chg="del">
        <pc:chgData name="Mrs Alex Slater" userId="5cfb82bd-d829-4efb-8c6f-1df32009ba31" providerId="ADAL" clId="{BC541D06-EC99-4D74-8718-645628A76792}" dt="2020-11-30T11:37:14.392" v="2" actId="47"/>
        <pc:sldMkLst>
          <pc:docMk/>
          <pc:sldMk cId="174406275" sldId="461"/>
        </pc:sldMkLst>
      </pc:sldChg>
      <pc:sldChg chg="del">
        <pc:chgData name="Mrs Alex Slater" userId="5cfb82bd-d829-4efb-8c6f-1df32009ba31" providerId="ADAL" clId="{BC541D06-EC99-4D74-8718-645628A76792}" dt="2020-11-30T11:37:14.392" v="2" actId="47"/>
        <pc:sldMkLst>
          <pc:docMk/>
          <pc:sldMk cId="1270696449" sldId="462"/>
        </pc:sldMkLst>
      </pc:sldChg>
      <pc:sldChg chg="del">
        <pc:chgData name="Mrs Alex Slater" userId="5cfb82bd-d829-4efb-8c6f-1df32009ba31" providerId="ADAL" clId="{BC541D06-EC99-4D74-8718-645628A76792}" dt="2020-11-30T11:37:14.392" v="2" actId="47"/>
        <pc:sldMkLst>
          <pc:docMk/>
          <pc:sldMk cId="2729087510" sldId="463"/>
        </pc:sldMkLst>
      </pc:sldChg>
      <pc:sldChg chg="del">
        <pc:chgData name="Mrs Alex Slater" userId="5cfb82bd-d829-4efb-8c6f-1df32009ba31" providerId="ADAL" clId="{BC541D06-EC99-4D74-8718-645628A76792}" dt="2020-11-30T11:37:14.392" v="2" actId="47"/>
        <pc:sldMkLst>
          <pc:docMk/>
          <pc:sldMk cId="400933027" sldId="464"/>
        </pc:sldMkLst>
      </pc:sldChg>
      <pc:sldChg chg="del">
        <pc:chgData name="Mrs Alex Slater" userId="5cfb82bd-d829-4efb-8c6f-1df32009ba31" providerId="ADAL" clId="{BC541D06-EC99-4D74-8718-645628A76792}" dt="2020-11-30T11:37:14.392" v="2" actId="47"/>
        <pc:sldMkLst>
          <pc:docMk/>
          <pc:sldMk cId="2842974946" sldId="467"/>
        </pc:sldMkLst>
      </pc:sldChg>
      <pc:sldChg chg="del">
        <pc:chgData name="Mrs Alex Slater" userId="5cfb82bd-d829-4efb-8c6f-1df32009ba31" providerId="ADAL" clId="{BC541D06-EC99-4D74-8718-645628A76792}" dt="2020-11-30T11:37:14.392" v="2" actId="47"/>
        <pc:sldMkLst>
          <pc:docMk/>
          <pc:sldMk cId="640877577" sldId="470"/>
        </pc:sldMkLst>
      </pc:sldChg>
      <pc:sldChg chg="del">
        <pc:chgData name="Mrs Alex Slater" userId="5cfb82bd-d829-4efb-8c6f-1df32009ba31" providerId="ADAL" clId="{BC541D06-EC99-4D74-8718-645628A76792}" dt="2020-11-30T11:37:14.392" v="2" actId="47"/>
        <pc:sldMkLst>
          <pc:docMk/>
          <pc:sldMk cId="2129062437" sldId="471"/>
        </pc:sldMkLst>
      </pc:sldChg>
      <pc:sldChg chg="del">
        <pc:chgData name="Mrs Alex Slater" userId="5cfb82bd-d829-4efb-8c6f-1df32009ba31" providerId="ADAL" clId="{BC541D06-EC99-4D74-8718-645628A76792}" dt="2020-11-30T11:37:14.392" v="2" actId="47"/>
        <pc:sldMkLst>
          <pc:docMk/>
          <pc:sldMk cId="2129062437" sldId="472"/>
        </pc:sldMkLst>
      </pc:sldChg>
      <pc:sldChg chg="del">
        <pc:chgData name="Mrs Alex Slater" userId="5cfb82bd-d829-4efb-8c6f-1df32009ba31" providerId="ADAL" clId="{BC541D06-EC99-4D74-8718-645628A76792}" dt="2020-11-30T11:37:14.392" v="2" actId="47"/>
        <pc:sldMkLst>
          <pc:docMk/>
          <pc:sldMk cId="2129062437" sldId="473"/>
        </pc:sldMkLst>
      </pc:sldChg>
      <pc:sldChg chg="del">
        <pc:chgData name="Mrs Alex Slater" userId="5cfb82bd-d829-4efb-8c6f-1df32009ba31" providerId="ADAL" clId="{BC541D06-EC99-4D74-8718-645628A76792}" dt="2020-11-30T11:37:14.392" v="2" actId="47"/>
        <pc:sldMkLst>
          <pc:docMk/>
          <pc:sldMk cId="3646990609" sldId="474"/>
        </pc:sldMkLst>
      </pc:sldChg>
      <pc:sldChg chg="del">
        <pc:chgData name="Mrs Alex Slater" userId="5cfb82bd-d829-4efb-8c6f-1df32009ba31" providerId="ADAL" clId="{BC541D06-EC99-4D74-8718-645628A76792}" dt="2020-11-30T11:37:12.392" v="0" actId="47"/>
        <pc:sldMkLst>
          <pc:docMk/>
          <pc:sldMk cId="1048101166" sldId="581"/>
        </pc:sldMkLst>
      </pc:sldChg>
      <pc:sldChg chg="del">
        <pc:chgData name="Mrs Alex Slater" userId="5cfb82bd-d829-4efb-8c6f-1df32009ba31" providerId="ADAL" clId="{BC541D06-EC99-4D74-8718-645628A76792}" dt="2020-11-30T11:37:12.392" v="0" actId="47"/>
        <pc:sldMkLst>
          <pc:docMk/>
          <pc:sldMk cId="1398289453" sldId="582"/>
        </pc:sldMkLst>
      </pc:sldChg>
      <pc:sldChg chg="del">
        <pc:chgData name="Mrs Alex Slater" userId="5cfb82bd-d829-4efb-8c6f-1df32009ba31" providerId="ADAL" clId="{BC541D06-EC99-4D74-8718-645628A76792}" dt="2020-11-30T11:37:12.392" v="0" actId="47"/>
        <pc:sldMkLst>
          <pc:docMk/>
          <pc:sldMk cId="3726547225" sldId="583"/>
        </pc:sldMkLst>
      </pc:sldChg>
      <pc:sldChg chg="del">
        <pc:chgData name="Mrs Alex Slater" userId="5cfb82bd-d829-4efb-8c6f-1df32009ba31" providerId="ADAL" clId="{BC541D06-EC99-4D74-8718-645628A76792}" dt="2020-11-30T11:37:12.392" v="0" actId="47"/>
        <pc:sldMkLst>
          <pc:docMk/>
          <pc:sldMk cId="104618965" sldId="584"/>
        </pc:sldMkLst>
      </pc:sldChg>
      <pc:sldChg chg="del">
        <pc:chgData name="Mrs Alex Slater" userId="5cfb82bd-d829-4efb-8c6f-1df32009ba31" providerId="ADAL" clId="{BC541D06-EC99-4D74-8718-645628A76792}" dt="2020-11-30T11:37:12.392" v="0" actId="47"/>
        <pc:sldMkLst>
          <pc:docMk/>
          <pc:sldMk cId="2575897354" sldId="585"/>
        </pc:sldMkLst>
      </pc:sldChg>
      <pc:sldChg chg="del">
        <pc:chgData name="Mrs Alex Slater" userId="5cfb82bd-d829-4efb-8c6f-1df32009ba31" providerId="ADAL" clId="{BC541D06-EC99-4D74-8718-645628A76792}" dt="2020-11-30T11:37:12.392" v="0" actId="47"/>
        <pc:sldMkLst>
          <pc:docMk/>
          <pc:sldMk cId="2053661630" sldId="590"/>
        </pc:sldMkLst>
      </pc:sldChg>
      <pc:sldChg chg="del">
        <pc:chgData name="Mrs Alex Slater" userId="5cfb82bd-d829-4efb-8c6f-1df32009ba31" providerId="ADAL" clId="{BC541D06-EC99-4D74-8718-645628A76792}" dt="2020-11-30T11:37:12.392" v="0" actId="47"/>
        <pc:sldMkLst>
          <pc:docMk/>
          <pc:sldMk cId="4231989671" sldId="591"/>
        </pc:sldMkLst>
      </pc:sldChg>
      <pc:sldChg chg="del">
        <pc:chgData name="Mrs Alex Slater" userId="5cfb82bd-d829-4efb-8c6f-1df32009ba31" providerId="ADAL" clId="{BC541D06-EC99-4D74-8718-645628A76792}" dt="2020-11-30T11:37:12.392" v="0" actId="47"/>
        <pc:sldMkLst>
          <pc:docMk/>
          <pc:sldMk cId="3241633948" sldId="592"/>
        </pc:sldMkLst>
      </pc:sldChg>
      <pc:sldChg chg="del">
        <pc:chgData name="Mrs Alex Slater" userId="5cfb82bd-d829-4efb-8c6f-1df32009ba31" providerId="ADAL" clId="{BC541D06-EC99-4D74-8718-645628A76792}" dt="2020-11-30T11:37:12.392" v="0" actId="47"/>
        <pc:sldMkLst>
          <pc:docMk/>
          <pc:sldMk cId="245441924" sldId="593"/>
        </pc:sldMkLst>
      </pc:sldChg>
      <pc:sldChg chg="del">
        <pc:chgData name="Mrs Alex Slater" userId="5cfb82bd-d829-4efb-8c6f-1df32009ba31" providerId="ADAL" clId="{BC541D06-EC99-4D74-8718-645628A76792}" dt="2020-11-30T11:37:19.507" v="3" actId="47"/>
        <pc:sldMkLst>
          <pc:docMk/>
          <pc:sldMk cId="2350970601" sldId="594"/>
        </pc:sldMkLst>
      </pc:sldChg>
      <pc:sldChg chg="del">
        <pc:chgData name="Mrs Alex Slater" userId="5cfb82bd-d829-4efb-8c6f-1df32009ba31" providerId="ADAL" clId="{BC541D06-EC99-4D74-8718-645628A76792}" dt="2020-11-30T11:37:19.507" v="3" actId="47"/>
        <pc:sldMkLst>
          <pc:docMk/>
          <pc:sldMk cId="2203038820" sldId="595"/>
        </pc:sldMkLst>
      </pc:sldChg>
      <pc:sldChg chg="del">
        <pc:chgData name="Mrs Alex Slater" userId="5cfb82bd-d829-4efb-8c6f-1df32009ba31" providerId="ADAL" clId="{BC541D06-EC99-4D74-8718-645628A76792}" dt="2020-11-30T11:37:19.507" v="3" actId="47"/>
        <pc:sldMkLst>
          <pc:docMk/>
          <pc:sldMk cId="3894000159" sldId="596"/>
        </pc:sldMkLst>
      </pc:sldChg>
      <pc:sldChg chg="del">
        <pc:chgData name="Mrs Alex Slater" userId="5cfb82bd-d829-4efb-8c6f-1df32009ba31" providerId="ADAL" clId="{BC541D06-EC99-4D74-8718-645628A76792}" dt="2020-11-30T11:37:19.507" v="3" actId="47"/>
        <pc:sldMkLst>
          <pc:docMk/>
          <pc:sldMk cId="398377014" sldId="597"/>
        </pc:sldMkLst>
      </pc:sldChg>
      <pc:sldChg chg="del">
        <pc:chgData name="Mrs Alex Slater" userId="5cfb82bd-d829-4efb-8c6f-1df32009ba31" providerId="ADAL" clId="{BC541D06-EC99-4D74-8718-645628A76792}" dt="2020-11-30T11:37:19.507" v="3" actId="47"/>
        <pc:sldMkLst>
          <pc:docMk/>
          <pc:sldMk cId="387850733" sldId="598"/>
        </pc:sldMkLst>
      </pc:sldChg>
      <pc:sldChg chg="del">
        <pc:chgData name="Mrs Alex Slater" userId="5cfb82bd-d829-4efb-8c6f-1df32009ba31" providerId="ADAL" clId="{BC541D06-EC99-4D74-8718-645628A76792}" dt="2020-11-30T11:37:19.507" v="3" actId="47"/>
        <pc:sldMkLst>
          <pc:docMk/>
          <pc:sldMk cId="481883644" sldId="599"/>
        </pc:sldMkLst>
      </pc:sldChg>
      <pc:sldChg chg="del">
        <pc:chgData name="Mrs Alex Slater" userId="5cfb82bd-d829-4efb-8c6f-1df32009ba31" providerId="ADAL" clId="{BC541D06-EC99-4D74-8718-645628A76792}" dt="2020-11-30T11:37:19.507" v="3" actId="47"/>
        <pc:sldMkLst>
          <pc:docMk/>
          <pc:sldMk cId="966726955" sldId="600"/>
        </pc:sldMkLst>
      </pc:sldChg>
      <pc:sldChg chg="del">
        <pc:chgData name="Mrs Alex Slater" userId="5cfb82bd-d829-4efb-8c6f-1df32009ba31" providerId="ADAL" clId="{BC541D06-EC99-4D74-8718-645628A76792}" dt="2020-11-30T11:37:20.730" v="4" actId="47"/>
        <pc:sldMkLst>
          <pc:docMk/>
          <pc:sldMk cId="1549388257" sldId="601"/>
        </pc:sldMkLst>
      </pc:sldChg>
      <pc:sldChg chg="del">
        <pc:chgData name="Mrs Alex Slater" userId="5cfb82bd-d829-4efb-8c6f-1df32009ba31" providerId="ADAL" clId="{BC541D06-EC99-4D74-8718-645628A76792}" dt="2020-11-30T11:37:20.730" v="4" actId="47"/>
        <pc:sldMkLst>
          <pc:docMk/>
          <pc:sldMk cId="3169805880" sldId="604"/>
        </pc:sldMkLst>
      </pc:sldChg>
      <pc:sldChg chg="del">
        <pc:chgData name="Mrs Alex Slater" userId="5cfb82bd-d829-4efb-8c6f-1df32009ba31" providerId="ADAL" clId="{BC541D06-EC99-4D74-8718-645628A76792}" dt="2020-11-30T11:37:20.730" v="4" actId="47"/>
        <pc:sldMkLst>
          <pc:docMk/>
          <pc:sldMk cId="1992496561" sldId="605"/>
        </pc:sldMkLst>
      </pc:sldChg>
      <pc:sldChg chg="del">
        <pc:chgData name="Mrs Alex Slater" userId="5cfb82bd-d829-4efb-8c6f-1df32009ba31" providerId="ADAL" clId="{BC541D06-EC99-4D74-8718-645628A76792}" dt="2020-11-30T11:37:20.730" v="4" actId="47"/>
        <pc:sldMkLst>
          <pc:docMk/>
          <pc:sldMk cId="3028866652" sldId="606"/>
        </pc:sldMkLst>
      </pc:sldChg>
      <pc:sldChg chg="del">
        <pc:chgData name="Mrs Alex Slater" userId="5cfb82bd-d829-4efb-8c6f-1df32009ba31" providerId="ADAL" clId="{BC541D06-EC99-4D74-8718-645628A76792}" dt="2020-11-30T11:37:20.730" v="4" actId="47"/>
        <pc:sldMkLst>
          <pc:docMk/>
          <pc:sldMk cId="2406010521" sldId="607"/>
        </pc:sldMkLst>
      </pc:sldChg>
      <pc:sldChg chg="del">
        <pc:chgData name="Mrs Alex Slater" userId="5cfb82bd-d829-4efb-8c6f-1df32009ba31" providerId="ADAL" clId="{BC541D06-EC99-4D74-8718-645628A76792}" dt="2020-11-30T11:37:20.730" v="4" actId="47"/>
        <pc:sldMkLst>
          <pc:docMk/>
          <pc:sldMk cId="978547260" sldId="608"/>
        </pc:sldMkLst>
      </pc:sldChg>
      <pc:sldChg chg="del">
        <pc:chgData name="Mrs Alex Slater" userId="5cfb82bd-d829-4efb-8c6f-1df32009ba31" providerId="ADAL" clId="{BC541D06-EC99-4D74-8718-645628A76792}" dt="2020-11-30T11:37:21.692" v="5" actId="47"/>
        <pc:sldMkLst>
          <pc:docMk/>
          <pc:sldMk cId="2278195562" sldId="609"/>
        </pc:sldMkLst>
      </pc:sldChg>
      <pc:sldChg chg="del">
        <pc:chgData name="Mrs Alex Slater" userId="5cfb82bd-d829-4efb-8c6f-1df32009ba31" providerId="ADAL" clId="{BC541D06-EC99-4D74-8718-645628A76792}" dt="2020-11-30T11:37:21.692" v="5" actId="47"/>
        <pc:sldMkLst>
          <pc:docMk/>
          <pc:sldMk cId="3880628785" sldId="612"/>
        </pc:sldMkLst>
      </pc:sldChg>
      <pc:sldChg chg="del">
        <pc:chgData name="Mrs Alex Slater" userId="5cfb82bd-d829-4efb-8c6f-1df32009ba31" providerId="ADAL" clId="{BC541D06-EC99-4D74-8718-645628A76792}" dt="2020-11-30T11:37:21.692" v="5" actId="47"/>
        <pc:sldMkLst>
          <pc:docMk/>
          <pc:sldMk cId="3945764758" sldId="613"/>
        </pc:sldMkLst>
      </pc:sldChg>
      <pc:sldChg chg="del">
        <pc:chgData name="Mrs Alex Slater" userId="5cfb82bd-d829-4efb-8c6f-1df32009ba31" providerId="ADAL" clId="{BC541D06-EC99-4D74-8718-645628A76792}" dt="2020-11-30T11:37:21.692" v="5" actId="47"/>
        <pc:sldMkLst>
          <pc:docMk/>
          <pc:sldMk cId="2564797810" sldId="614"/>
        </pc:sldMkLst>
      </pc:sldChg>
      <pc:sldChg chg="del">
        <pc:chgData name="Mrs Alex Slater" userId="5cfb82bd-d829-4efb-8c6f-1df32009ba31" providerId="ADAL" clId="{BC541D06-EC99-4D74-8718-645628A76792}" dt="2020-11-30T11:37:19.507" v="3" actId="47"/>
        <pc:sldMkLst>
          <pc:docMk/>
          <pc:sldMk cId="1146340262" sldId="615"/>
        </pc:sldMkLst>
      </pc:sldChg>
      <pc:sldChg chg="del">
        <pc:chgData name="Mrs Alex Slater" userId="5cfb82bd-d829-4efb-8c6f-1df32009ba31" providerId="ADAL" clId="{BC541D06-EC99-4D74-8718-645628A76792}" dt="2020-11-30T11:37:19.507" v="3" actId="47"/>
        <pc:sldMkLst>
          <pc:docMk/>
          <pc:sldMk cId="2751990952" sldId="616"/>
        </pc:sldMkLst>
      </pc:sldChg>
      <pc:sldChg chg="del">
        <pc:chgData name="Mrs Alex Slater" userId="5cfb82bd-d829-4efb-8c6f-1df32009ba31" providerId="ADAL" clId="{BC541D06-EC99-4D74-8718-645628A76792}" dt="2020-11-30T11:37:19.507" v="3" actId="47"/>
        <pc:sldMkLst>
          <pc:docMk/>
          <pc:sldMk cId="3574875616" sldId="617"/>
        </pc:sldMkLst>
      </pc:sldChg>
      <pc:sldChg chg="del">
        <pc:chgData name="Mrs Alex Slater" userId="5cfb82bd-d829-4efb-8c6f-1df32009ba31" providerId="ADAL" clId="{BC541D06-EC99-4D74-8718-645628A76792}" dt="2020-11-30T11:37:20.730" v="4" actId="47"/>
        <pc:sldMkLst>
          <pc:docMk/>
          <pc:sldMk cId="251032097" sldId="618"/>
        </pc:sldMkLst>
      </pc:sldChg>
      <pc:sldChg chg="del">
        <pc:chgData name="Mrs Alex Slater" userId="5cfb82bd-d829-4efb-8c6f-1df32009ba31" providerId="ADAL" clId="{BC541D06-EC99-4D74-8718-645628A76792}" dt="2020-11-30T11:37:20.730" v="4" actId="47"/>
        <pc:sldMkLst>
          <pc:docMk/>
          <pc:sldMk cId="1059768056" sldId="619"/>
        </pc:sldMkLst>
      </pc:sldChg>
      <pc:sldChg chg="del">
        <pc:chgData name="Mrs Alex Slater" userId="5cfb82bd-d829-4efb-8c6f-1df32009ba31" providerId="ADAL" clId="{BC541D06-EC99-4D74-8718-645628A76792}" dt="2020-11-30T11:37:20.730" v="4" actId="47"/>
        <pc:sldMkLst>
          <pc:docMk/>
          <pc:sldMk cId="372681126" sldId="620"/>
        </pc:sldMkLst>
      </pc:sldChg>
      <pc:sldChg chg="del">
        <pc:chgData name="Mrs Alex Slater" userId="5cfb82bd-d829-4efb-8c6f-1df32009ba31" providerId="ADAL" clId="{BC541D06-EC99-4D74-8718-645628A76792}" dt="2020-11-30T11:37:21.692" v="5" actId="47"/>
        <pc:sldMkLst>
          <pc:docMk/>
          <pc:sldMk cId="3552592968" sldId="622"/>
        </pc:sldMkLst>
      </pc:sldChg>
      <pc:sldChg chg="del">
        <pc:chgData name="Mrs Alex Slater" userId="5cfb82bd-d829-4efb-8c6f-1df32009ba31" providerId="ADAL" clId="{BC541D06-EC99-4D74-8718-645628A76792}" dt="2020-11-30T11:37:21.692" v="5" actId="47"/>
        <pc:sldMkLst>
          <pc:docMk/>
          <pc:sldMk cId="2054957129" sldId="623"/>
        </pc:sldMkLst>
      </pc:sldChg>
      <pc:sldChg chg="del">
        <pc:chgData name="Mrs Alex Slater" userId="5cfb82bd-d829-4efb-8c6f-1df32009ba31" providerId="ADAL" clId="{BC541D06-EC99-4D74-8718-645628A76792}" dt="2020-11-30T11:37:21.692" v="5" actId="47"/>
        <pc:sldMkLst>
          <pc:docMk/>
          <pc:sldMk cId="633190254" sldId="624"/>
        </pc:sldMkLst>
      </pc:sldChg>
      <pc:sldChg chg="del">
        <pc:chgData name="Mrs Alex Slater" userId="5cfb82bd-d829-4efb-8c6f-1df32009ba31" providerId="ADAL" clId="{BC541D06-EC99-4D74-8718-645628A76792}" dt="2020-11-30T11:37:21.692" v="5" actId="47"/>
        <pc:sldMkLst>
          <pc:docMk/>
          <pc:sldMk cId="2360802322" sldId="625"/>
        </pc:sldMkLst>
      </pc:sldChg>
      <pc:sldChg chg="del">
        <pc:chgData name="Mrs Alex Slater" userId="5cfb82bd-d829-4efb-8c6f-1df32009ba31" providerId="ADAL" clId="{BC541D06-EC99-4D74-8718-645628A76792}" dt="2020-11-30T11:37:14.392" v="2" actId="47"/>
        <pc:sldMkLst>
          <pc:docMk/>
          <pc:sldMk cId="2375584291" sldId="627"/>
        </pc:sldMkLst>
      </pc:sldChg>
      <pc:sldChg chg="del">
        <pc:chgData name="Mrs Alex Slater" userId="5cfb82bd-d829-4efb-8c6f-1df32009ba31" providerId="ADAL" clId="{BC541D06-EC99-4D74-8718-645628A76792}" dt="2020-11-30T11:37:14.392" v="2" actId="47"/>
        <pc:sldMkLst>
          <pc:docMk/>
          <pc:sldMk cId="4077470093" sldId="635"/>
        </pc:sldMkLst>
      </pc:sldChg>
      <pc:sldChg chg="del">
        <pc:chgData name="Mrs Alex Slater" userId="5cfb82bd-d829-4efb-8c6f-1df32009ba31" providerId="ADAL" clId="{BC541D06-EC99-4D74-8718-645628A76792}" dt="2020-11-30T11:37:14.392" v="2" actId="47"/>
        <pc:sldMkLst>
          <pc:docMk/>
          <pc:sldMk cId="1109413426" sldId="637"/>
        </pc:sldMkLst>
      </pc:sldChg>
      <pc:sldChg chg="del">
        <pc:chgData name="Mrs Alex Slater" userId="5cfb82bd-d829-4efb-8c6f-1df32009ba31" providerId="ADAL" clId="{BC541D06-EC99-4D74-8718-645628A76792}" dt="2020-11-30T11:37:14.392" v="2" actId="47"/>
        <pc:sldMkLst>
          <pc:docMk/>
          <pc:sldMk cId="2725283506" sldId="639"/>
        </pc:sldMkLst>
      </pc:sldChg>
      <pc:sldChg chg="del">
        <pc:chgData name="Mrs Alex Slater" userId="5cfb82bd-d829-4efb-8c6f-1df32009ba31" providerId="ADAL" clId="{BC541D06-EC99-4D74-8718-645628A76792}" dt="2020-11-30T11:37:14.392" v="2" actId="47"/>
        <pc:sldMkLst>
          <pc:docMk/>
          <pc:sldMk cId="2929394397" sldId="640"/>
        </pc:sldMkLst>
      </pc:sldChg>
      <pc:sldMasterChg chg="delSldLayout">
        <pc:chgData name="Mrs Alex Slater" userId="5cfb82bd-d829-4efb-8c6f-1df32009ba31" providerId="ADAL" clId="{BC541D06-EC99-4D74-8718-645628A76792}" dt="2020-11-30T11:37:20.730" v="4" actId="47"/>
        <pc:sldMasterMkLst>
          <pc:docMk/>
          <pc:sldMasterMk cId="2095118674" sldId="2147483648"/>
        </pc:sldMasterMkLst>
        <pc:sldLayoutChg chg="del">
          <pc:chgData name="Mrs Alex Slater" userId="5cfb82bd-d829-4efb-8c6f-1df32009ba31" providerId="ADAL" clId="{BC541D06-EC99-4D74-8718-645628A76792}" dt="2020-11-30T11:37:20.730" v="4" actId="47"/>
          <pc:sldLayoutMkLst>
            <pc:docMk/>
            <pc:sldMasterMk cId="2095118674" sldId="2147483648"/>
            <pc:sldLayoutMk cId="1154552131" sldId="214748366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F12898-0B5C-4FD2-98FF-93072E5B6F5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74258E-0180-4C4D-B3B6-E8B606BE48CE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en-US" sz="1400">
              <a:latin typeface="Comic Sans MS"/>
              <a:cs typeface="Comic Sans MS"/>
            </a:rPr>
            <a:t>In previous lessons we</a:t>
          </a:r>
          <a:r>
            <a:rPr lang="en-US" sz="1400">
              <a:solidFill>
                <a:schemeClr val="bg1"/>
              </a:solidFill>
            </a:rPr>
            <a:t> have used inference and deduction in ‘Hound of the Baskervilles’ to work out key clues. </a:t>
          </a:r>
          <a:endParaRPr lang="en-US" sz="1400">
            <a:latin typeface="Comic Sans MS"/>
            <a:cs typeface="Comic Sans MS"/>
          </a:endParaRPr>
        </a:p>
      </dgm:t>
    </dgm:pt>
    <dgm:pt modelId="{F075DE5E-A7F6-471D-B1CB-C2DC9E5A2985}" type="parTrans" cxnId="{E4CEB9E0-A447-4338-A0C9-4CA3FCE1C49B}">
      <dgm:prSet/>
      <dgm:spPr/>
      <dgm:t>
        <a:bodyPr/>
        <a:lstStyle/>
        <a:p>
          <a:endParaRPr lang="en-US"/>
        </a:p>
      </dgm:t>
    </dgm:pt>
    <dgm:pt modelId="{8881615F-5CFE-4BE1-8174-F76698AA57FC}" type="sibTrans" cxnId="{E4CEB9E0-A447-4338-A0C9-4CA3FCE1C49B}">
      <dgm:prSet/>
      <dgm:spPr/>
      <dgm:t>
        <a:bodyPr/>
        <a:lstStyle/>
        <a:p>
          <a:endParaRPr lang="en-US"/>
        </a:p>
      </dgm:t>
    </dgm:pt>
    <dgm:pt modelId="{9D270672-A924-4484-98F1-026109417396}">
      <dgm:prSet phldrT="[Text]" custT="1"/>
      <dgm:spPr/>
      <dgm:t>
        <a:bodyPr/>
        <a:lstStyle/>
        <a:p>
          <a:endParaRPr lang="en-US" sz="1600" b="1">
            <a:latin typeface="Comic Sans MS"/>
            <a:cs typeface="Comic Sans MS"/>
          </a:endParaRPr>
        </a:p>
      </dgm:t>
    </dgm:pt>
    <dgm:pt modelId="{36764727-5F6F-4805-AE31-FA9AF0C79CCE}" type="parTrans" cxnId="{9D35B9CD-C9DB-43EC-94BC-F24F692CFE37}">
      <dgm:prSet/>
      <dgm:spPr/>
      <dgm:t>
        <a:bodyPr/>
        <a:lstStyle/>
        <a:p>
          <a:endParaRPr lang="en-US"/>
        </a:p>
      </dgm:t>
    </dgm:pt>
    <dgm:pt modelId="{679DB20C-9391-402D-B927-DD0175984915}" type="sibTrans" cxnId="{9D35B9CD-C9DB-43EC-94BC-F24F692CFE37}">
      <dgm:prSet/>
      <dgm:spPr/>
      <dgm:t>
        <a:bodyPr/>
        <a:lstStyle/>
        <a:p>
          <a:endParaRPr lang="en-US"/>
        </a:p>
      </dgm:t>
    </dgm:pt>
    <dgm:pt modelId="{22517444-2D09-47E7-A055-E000D4AA66C4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>
              <a:latin typeface="Comic Sans MS"/>
              <a:cs typeface="Comic Sans MS"/>
            </a:rPr>
            <a:t>Today we are going </a:t>
          </a:r>
          <a:r>
            <a:rPr lang="en-US" sz="1400">
              <a:solidFill>
                <a:schemeClr val="bg1"/>
              </a:solidFill>
            </a:rPr>
            <a:t>to apply these skills to predict what might happen at the police interview</a:t>
          </a:r>
          <a:endParaRPr lang="en-US" sz="1400">
            <a:latin typeface="Comic Sans MS"/>
            <a:cs typeface="Comic Sans MS"/>
          </a:endParaRPr>
        </a:p>
      </dgm:t>
    </dgm:pt>
    <dgm:pt modelId="{C233EA29-13A6-412F-9475-FACAE331934C}" type="parTrans" cxnId="{C3C16C32-5409-4B68-806C-B2928339DDDF}">
      <dgm:prSet/>
      <dgm:spPr/>
      <dgm:t>
        <a:bodyPr/>
        <a:lstStyle/>
        <a:p>
          <a:endParaRPr lang="en-US"/>
        </a:p>
      </dgm:t>
    </dgm:pt>
    <dgm:pt modelId="{909C7C6F-0BB3-4110-A78D-9497152A38FC}" type="sibTrans" cxnId="{C3C16C32-5409-4B68-806C-B2928339DDDF}">
      <dgm:prSet/>
      <dgm:spPr/>
      <dgm:t>
        <a:bodyPr/>
        <a:lstStyle/>
        <a:p>
          <a:endParaRPr lang="en-US"/>
        </a:p>
      </dgm:t>
    </dgm:pt>
    <dgm:pt modelId="{C87E7549-25F8-469B-9BAB-916097323D17}">
      <dgm:prSet phldrT="[Text]" custT="1"/>
      <dgm:spPr/>
      <dgm:t>
        <a:bodyPr/>
        <a:lstStyle/>
        <a:p>
          <a:endParaRPr lang="en-US" sz="1400" b="1">
            <a:latin typeface="Comic Sans MS"/>
            <a:cs typeface="Comic Sans MS"/>
          </a:endParaRPr>
        </a:p>
      </dgm:t>
    </dgm:pt>
    <dgm:pt modelId="{F8511CEB-E6AF-4921-A908-3DA81A7DDDEA}" type="parTrans" cxnId="{C7390A6C-7DF0-4251-B253-76472CA5214F}">
      <dgm:prSet/>
      <dgm:spPr/>
      <dgm:t>
        <a:bodyPr/>
        <a:lstStyle/>
        <a:p>
          <a:endParaRPr lang="en-US"/>
        </a:p>
      </dgm:t>
    </dgm:pt>
    <dgm:pt modelId="{3BE71934-9A03-4E8A-8C0E-952354410596}" type="sibTrans" cxnId="{C7390A6C-7DF0-4251-B253-76472CA5214F}">
      <dgm:prSet/>
      <dgm:spPr/>
      <dgm:t>
        <a:bodyPr/>
        <a:lstStyle/>
        <a:p>
          <a:endParaRPr lang="en-US"/>
        </a:p>
      </dgm:t>
    </dgm:pt>
    <dgm:pt modelId="{878BC6BE-3918-47A7-8113-C40F0AB83A04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>
              <a:latin typeface="Comic Sans MS"/>
              <a:cs typeface="Comic Sans MS"/>
            </a:rPr>
            <a:t> </a:t>
          </a:r>
          <a:r>
            <a:rPr lang="en-US">
              <a:latin typeface="Comic Sans MS" panose="030F0702030302020204" pitchFamily="66" charset="0"/>
              <a:cs typeface="Comic Sans MS"/>
            </a:rPr>
            <a:t>This will help us </a:t>
          </a:r>
          <a:r>
            <a:rPr lang="en-US">
              <a:solidFill>
                <a:schemeClr val="bg1"/>
              </a:solidFill>
              <a:latin typeface="Comic Sans MS" panose="030F0702030302020204" pitchFamily="66" charset="0"/>
            </a:rPr>
            <a:t>in all areas of English to assist creativity. </a:t>
          </a:r>
          <a:endParaRPr lang="en-US">
            <a:latin typeface="Comic Sans MS" panose="030F0702030302020204" pitchFamily="66" charset="0"/>
            <a:cs typeface="Comic Sans MS"/>
          </a:endParaRPr>
        </a:p>
      </dgm:t>
    </dgm:pt>
    <dgm:pt modelId="{769A85C4-729A-47A6-8F8C-2D56EC852D89}" type="parTrans" cxnId="{3408FA4E-B888-4591-86D1-88F6171F3874}">
      <dgm:prSet/>
      <dgm:spPr/>
      <dgm:t>
        <a:bodyPr/>
        <a:lstStyle/>
        <a:p>
          <a:endParaRPr lang="en-US"/>
        </a:p>
      </dgm:t>
    </dgm:pt>
    <dgm:pt modelId="{580160BF-1F01-451D-A9D3-8062D259CE3E}" type="sibTrans" cxnId="{3408FA4E-B888-4591-86D1-88F6171F3874}">
      <dgm:prSet/>
      <dgm:spPr/>
      <dgm:t>
        <a:bodyPr/>
        <a:lstStyle/>
        <a:p>
          <a:endParaRPr lang="en-US"/>
        </a:p>
      </dgm:t>
    </dgm:pt>
    <dgm:pt modelId="{8E560D77-881C-48D9-A944-AFEF62A0C9A3}" type="pres">
      <dgm:prSet presAssocID="{F1F12898-0B5C-4FD2-98FF-93072E5B6F53}" presName="rootnode" presStyleCnt="0">
        <dgm:presLayoutVars>
          <dgm:chMax/>
          <dgm:chPref/>
          <dgm:dir/>
          <dgm:animLvl val="lvl"/>
        </dgm:presLayoutVars>
      </dgm:prSet>
      <dgm:spPr/>
    </dgm:pt>
    <dgm:pt modelId="{CB6E480D-8366-46C7-900A-894EEBA8D426}" type="pres">
      <dgm:prSet presAssocID="{A874258E-0180-4C4D-B3B6-E8B606BE48CE}" presName="composite" presStyleCnt="0"/>
      <dgm:spPr/>
    </dgm:pt>
    <dgm:pt modelId="{0E04D851-F15F-4343-A7E3-BCACA13F098E}" type="pres">
      <dgm:prSet presAssocID="{A874258E-0180-4C4D-B3B6-E8B606BE48CE}" presName="bentUpArrow1" presStyleLbl="alignImgPlace1" presStyleIdx="0" presStyleCnt="2"/>
      <dgm:spPr>
        <a:solidFill>
          <a:srgbClr val="00B0F0"/>
        </a:solidFill>
      </dgm:spPr>
    </dgm:pt>
    <dgm:pt modelId="{064F6A4E-6649-41FE-9F7E-0FD591E20CEC}" type="pres">
      <dgm:prSet presAssocID="{A874258E-0180-4C4D-B3B6-E8B606BE48CE}" presName="ParentText" presStyleLbl="node1" presStyleIdx="0" presStyleCnt="3" custScaleX="230693" custScaleY="103518">
        <dgm:presLayoutVars>
          <dgm:chMax val="1"/>
          <dgm:chPref val="1"/>
          <dgm:bulletEnabled val="1"/>
        </dgm:presLayoutVars>
      </dgm:prSet>
      <dgm:spPr/>
    </dgm:pt>
    <dgm:pt modelId="{FC354D39-0B1C-4C9C-815B-BDD1B5746EDD}" type="pres">
      <dgm:prSet presAssocID="{A874258E-0180-4C4D-B3B6-E8B606BE48CE}" presName="ChildText" presStyleLbl="revTx" presStyleIdx="0" presStyleCnt="2" custScaleX="204890" custLinFactX="49448" custLinFactNeighborX="100000" custLinFactNeighborY="5087">
        <dgm:presLayoutVars>
          <dgm:chMax val="0"/>
          <dgm:chPref val="0"/>
          <dgm:bulletEnabled val="1"/>
        </dgm:presLayoutVars>
      </dgm:prSet>
      <dgm:spPr/>
    </dgm:pt>
    <dgm:pt modelId="{C4D3C406-86E7-44BC-BE20-165A5F4935B6}" type="pres">
      <dgm:prSet presAssocID="{8881615F-5CFE-4BE1-8174-F76698AA57FC}" presName="sibTrans" presStyleCnt="0"/>
      <dgm:spPr/>
    </dgm:pt>
    <dgm:pt modelId="{535545DE-5AEF-45FF-8459-FBF0897EEAAD}" type="pres">
      <dgm:prSet presAssocID="{22517444-2D09-47E7-A055-E000D4AA66C4}" presName="composite" presStyleCnt="0"/>
      <dgm:spPr/>
    </dgm:pt>
    <dgm:pt modelId="{D068FED9-96D5-4E7C-B483-072463F4641C}" type="pres">
      <dgm:prSet presAssocID="{22517444-2D09-47E7-A055-E000D4AA66C4}" presName="bentUpArrow1" presStyleLbl="alignImgPlace1" presStyleIdx="1" presStyleCnt="2"/>
      <dgm:spPr>
        <a:solidFill>
          <a:srgbClr val="00B0F0"/>
        </a:solidFill>
      </dgm:spPr>
    </dgm:pt>
    <dgm:pt modelId="{75ADDAB6-EDD0-4D47-92F7-73ABB7ECBDE5}" type="pres">
      <dgm:prSet presAssocID="{22517444-2D09-47E7-A055-E000D4AA66C4}" presName="ParentText" presStyleLbl="node1" presStyleIdx="1" presStyleCnt="3" custScaleX="205455" custScaleY="99046">
        <dgm:presLayoutVars>
          <dgm:chMax val="1"/>
          <dgm:chPref val="1"/>
          <dgm:bulletEnabled val="1"/>
        </dgm:presLayoutVars>
      </dgm:prSet>
      <dgm:spPr/>
    </dgm:pt>
    <dgm:pt modelId="{A1397636-07B2-45DD-862D-1729CB8ECB22}" type="pres">
      <dgm:prSet presAssocID="{22517444-2D09-47E7-A055-E000D4AA66C4}" presName="ChildText" presStyleLbl="revTx" presStyleIdx="1" presStyleCnt="2" custScaleX="124977" custLinFactNeighborX="81067" custLinFactNeighborY="5126">
        <dgm:presLayoutVars>
          <dgm:chMax val="0"/>
          <dgm:chPref val="0"/>
          <dgm:bulletEnabled val="1"/>
        </dgm:presLayoutVars>
      </dgm:prSet>
      <dgm:spPr/>
    </dgm:pt>
    <dgm:pt modelId="{4E43E776-3E48-49E9-BF5C-79389676F3E5}" type="pres">
      <dgm:prSet presAssocID="{909C7C6F-0BB3-4110-A78D-9497152A38FC}" presName="sibTrans" presStyleCnt="0"/>
      <dgm:spPr/>
    </dgm:pt>
    <dgm:pt modelId="{CB5C0B21-74CD-4125-813D-855B13126507}" type="pres">
      <dgm:prSet presAssocID="{878BC6BE-3918-47A7-8113-C40F0AB83A04}" presName="composite" presStyleCnt="0"/>
      <dgm:spPr/>
    </dgm:pt>
    <dgm:pt modelId="{698908F5-3661-4634-AA51-972239BC2BDF}" type="pres">
      <dgm:prSet presAssocID="{878BC6BE-3918-47A7-8113-C40F0AB83A04}" presName="ParentText" presStyleLbl="node1" presStyleIdx="2" presStyleCnt="3" custScaleX="196004" custScaleY="124781">
        <dgm:presLayoutVars>
          <dgm:chMax val="1"/>
          <dgm:chPref val="1"/>
          <dgm:bulletEnabled val="1"/>
        </dgm:presLayoutVars>
      </dgm:prSet>
      <dgm:spPr/>
    </dgm:pt>
  </dgm:ptLst>
  <dgm:cxnLst>
    <dgm:cxn modelId="{C3C16C32-5409-4B68-806C-B2928339DDDF}" srcId="{F1F12898-0B5C-4FD2-98FF-93072E5B6F53}" destId="{22517444-2D09-47E7-A055-E000D4AA66C4}" srcOrd="1" destOrd="0" parTransId="{C233EA29-13A6-412F-9475-FACAE331934C}" sibTransId="{909C7C6F-0BB3-4110-A78D-9497152A38FC}"/>
    <dgm:cxn modelId="{C7390A6C-7DF0-4251-B253-76472CA5214F}" srcId="{22517444-2D09-47E7-A055-E000D4AA66C4}" destId="{C87E7549-25F8-469B-9BAB-916097323D17}" srcOrd="0" destOrd="0" parTransId="{F8511CEB-E6AF-4921-A908-3DA81A7DDDEA}" sibTransId="{3BE71934-9A03-4E8A-8C0E-952354410596}"/>
    <dgm:cxn modelId="{56D42C6C-BB01-134E-8875-F2354FB0676E}" type="presOf" srcId="{A874258E-0180-4C4D-B3B6-E8B606BE48CE}" destId="{064F6A4E-6649-41FE-9F7E-0FD591E20CEC}" srcOrd="0" destOrd="0" presId="urn:microsoft.com/office/officeart/2005/8/layout/StepDownProcess"/>
    <dgm:cxn modelId="{3408FA4E-B888-4591-86D1-88F6171F3874}" srcId="{F1F12898-0B5C-4FD2-98FF-93072E5B6F53}" destId="{878BC6BE-3918-47A7-8113-C40F0AB83A04}" srcOrd="2" destOrd="0" parTransId="{769A85C4-729A-47A6-8F8C-2D56EC852D89}" sibTransId="{580160BF-1F01-451D-A9D3-8062D259CE3E}"/>
    <dgm:cxn modelId="{AD321151-5435-A24D-AC1E-C7D85D8ABA66}" type="presOf" srcId="{C87E7549-25F8-469B-9BAB-916097323D17}" destId="{A1397636-07B2-45DD-862D-1729CB8ECB22}" srcOrd="0" destOrd="0" presId="urn:microsoft.com/office/officeart/2005/8/layout/StepDownProcess"/>
    <dgm:cxn modelId="{8A4A827B-AAB0-EC48-9BF5-4B7D640C6B22}" type="presOf" srcId="{22517444-2D09-47E7-A055-E000D4AA66C4}" destId="{75ADDAB6-EDD0-4D47-92F7-73ABB7ECBDE5}" srcOrd="0" destOrd="0" presId="urn:microsoft.com/office/officeart/2005/8/layout/StepDownProcess"/>
    <dgm:cxn modelId="{947688BE-E77B-2A4C-9833-715151C56304}" type="presOf" srcId="{F1F12898-0B5C-4FD2-98FF-93072E5B6F53}" destId="{8E560D77-881C-48D9-A944-AFEF62A0C9A3}" srcOrd="0" destOrd="0" presId="urn:microsoft.com/office/officeart/2005/8/layout/StepDownProcess"/>
    <dgm:cxn modelId="{9D35B9CD-C9DB-43EC-94BC-F24F692CFE37}" srcId="{A874258E-0180-4C4D-B3B6-E8B606BE48CE}" destId="{9D270672-A924-4484-98F1-026109417396}" srcOrd="0" destOrd="0" parTransId="{36764727-5F6F-4805-AE31-FA9AF0C79CCE}" sibTransId="{679DB20C-9391-402D-B927-DD0175984915}"/>
    <dgm:cxn modelId="{9AB3DED3-D597-0145-89C1-7E64756227D6}" type="presOf" srcId="{9D270672-A924-4484-98F1-026109417396}" destId="{FC354D39-0B1C-4C9C-815B-BDD1B5746EDD}" srcOrd="0" destOrd="0" presId="urn:microsoft.com/office/officeart/2005/8/layout/StepDownProcess"/>
    <dgm:cxn modelId="{E4CEB9E0-A447-4338-A0C9-4CA3FCE1C49B}" srcId="{F1F12898-0B5C-4FD2-98FF-93072E5B6F53}" destId="{A874258E-0180-4C4D-B3B6-E8B606BE48CE}" srcOrd="0" destOrd="0" parTransId="{F075DE5E-A7F6-471D-B1CB-C2DC9E5A2985}" sibTransId="{8881615F-5CFE-4BE1-8174-F76698AA57FC}"/>
    <dgm:cxn modelId="{AC0F75E5-838B-4845-8529-E53E303CAD83}" type="presOf" srcId="{878BC6BE-3918-47A7-8113-C40F0AB83A04}" destId="{698908F5-3661-4634-AA51-972239BC2BDF}" srcOrd="0" destOrd="0" presId="urn:microsoft.com/office/officeart/2005/8/layout/StepDownProcess"/>
    <dgm:cxn modelId="{693E2745-3B53-4749-BF37-A28E5DE9FD63}" type="presParOf" srcId="{8E560D77-881C-48D9-A944-AFEF62A0C9A3}" destId="{CB6E480D-8366-46C7-900A-894EEBA8D426}" srcOrd="0" destOrd="0" presId="urn:microsoft.com/office/officeart/2005/8/layout/StepDownProcess"/>
    <dgm:cxn modelId="{20812635-1BBF-3449-B5E6-87E933ADBE1D}" type="presParOf" srcId="{CB6E480D-8366-46C7-900A-894EEBA8D426}" destId="{0E04D851-F15F-4343-A7E3-BCACA13F098E}" srcOrd="0" destOrd="0" presId="urn:microsoft.com/office/officeart/2005/8/layout/StepDownProcess"/>
    <dgm:cxn modelId="{D106BB7A-E4EC-FC47-9828-A5ADFE65849C}" type="presParOf" srcId="{CB6E480D-8366-46C7-900A-894EEBA8D426}" destId="{064F6A4E-6649-41FE-9F7E-0FD591E20CEC}" srcOrd="1" destOrd="0" presId="urn:microsoft.com/office/officeart/2005/8/layout/StepDownProcess"/>
    <dgm:cxn modelId="{937E3537-1C31-F948-BF80-AC8D120092BD}" type="presParOf" srcId="{CB6E480D-8366-46C7-900A-894EEBA8D426}" destId="{FC354D39-0B1C-4C9C-815B-BDD1B5746EDD}" srcOrd="2" destOrd="0" presId="urn:microsoft.com/office/officeart/2005/8/layout/StepDownProcess"/>
    <dgm:cxn modelId="{052293EA-75A8-6247-ACA7-73F803C9F89D}" type="presParOf" srcId="{8E560D77-881C-48D9-A944-AFEF62A0C9A3}" destId="{C4D3C406-86E7-44BC-BE20-165A5F4935B6}" srcOrd="1" destOrd="0" presId="urn:microsoft.com/office/officeart/2005/8/layout/StepDownProcess"/>
    <dgm:cxn modelId="{C4980459-14C3-5046-A001-F82AF40459A6}" type="presParOf" srcId="{8E560D77-881C-48D9-A944-AFEF62A0C9A3}" destId="{535545DE-5AEF-45FF-8459-FBF0897EEAAD}" srcOrd="2" destOrd="0" presId="urn:microsoft.com/office/officeart/2005/8/layout/StepDownProcess"/>
    <dgm:cxn modelId="{E8736D16-8DCD-DF49-84E3-B3777AA14B40}" type="presParOf" srcId="{535545DE-5AEF-45FF-8459-FBF0897EEAAD}" destId="{D068FED9-96D5-4E7C-B483-072463F4641C}" srcOrd="0" destOrd="0" presId="urn:microsoft.com/office/officeart/2005/8/layout/StepDownProcess"/>
    <dgm:cxn modelId="{8716026A-E966-5147-B7DA-B83117573ED5}" type="presParOf" srcId="{535545DE-5AEF-45FF-8459-FBF0897EEAAD}" destId="{75ADDAB6-EDD0-4D47-92F7-73ABB7ECBDE5}" srcOrd="1" destOrd="0" presId="urn:microsoft.com/office/officeart/2005/8/layout/StepDownProcess"/>
    <dgm:cxn modelId="{7D686CA2-3FC6-F445-BD4B-17671BC9D422}" type="presParOf" srcId="{535545DE-5AEF-45FF-8459-FBF0897EEAAD}" destId="{A1397636-07B2-45DD-862D-1729CB8ECB22}" srcOrd="2" destOrd="0" presId="urn:microsoft.com/office/officeart/2005/8/layout/StepDownProcess"/>
    <dgm:cxn modelId="{D6CE3507-ED2B-F844-B78A-BCE00B96AAF3}" type="presParOf" srcId="{8E560D77-881C-48D9-A944-AFEF62A0C9A3}" destId="{4E43E776-3E48-49E9-BF5C-79389676F3E5}" srcOrd="3" destOrd="0" presId="urn:microsoft.com/office/officeart/2005/8/layout/StepDownProcess"/>
    <dgm:cxn modelId="{A2E567FD-DCF0-7F4D-BF3F-294391E855A1}" type="presParOf" srcId="{8E560D77-881C-48D9-A944-AFEF62A0C9A3}" destId="{CB5C0B21-74CD-4125-813D-855B13126507}" srcOrd="4" destOrd="0" presId="urn:microsoft.com/office/officeart/2005/8/layout/StepDownProcess"/>
    <dgm:cxn modelId="{675EEA70-E338-6F4D-A7CB-BC948241078B}" type="presParOf" srcId="{CB5C0B21-74CD-4125-813D-855B13126507}" destId="{698908F5-3661-4634-AA51-972239BC2BD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4D851-F15F-4343-A7E3-BCACA13F098E}">
      <dsp:nvSpPr>
        <dsp:cNvPr id="0" name=""/>
        <dsp:cNvSpPr/>
      </dsp:nvSpPr>
      <dsp:spPr>
        <a:xfrm rot="5400000">
          <a:off x="1447100" y="1269643"/>
          <a:ext cx="1059976" cy="120674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F6A4E-6649-41FE-9F7E-0FD591E20CEC}">
      <dsp:nvSpPr>
        <dsp:cNvPr id="0" name=""/>
        <dsp:cNvSpPr/>
      </dsp:nvSpPr>
      <dsp:spPr>
        <a:xfrm>
          <a:off x="243" y="72668"/>
          <a:ext cx="4116433" cy="1292946"/>
        </a:xfrm>
        <a:prstGeom prst="roundRect">
          <a:avLst>
            <a:gd name="adj" fmla="val 16670"/>
          </a:avLst>
        </a:prstGeom>
        <a:solidFill>
          <a:srgbClr val="FF0000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mic Sans MS"/>
              <a:cs typeface="Comic Sans MS"/>
            </a:rPr>
            <a:t>In previous lessons we</a:t>
          </a:r>
          <a:r>
            <a:rPr lang="en-US" sz="1400" kern="1200">
              <a:solidFill>
                <a:schemeClr val="bg1"/>
              </a:solidFill>
            </a:rPr>
            <a:t> have used inference and deduction in ‘Hound of the Baskervilles’ to work out key clues. </a:t>
          </a:r>
          <a:endParaRPr lang="en-US" sz="1400" kern="1200">
            <a:latin typeface="Comic Sans MS"/>
            <a:cs typeface="Comic Sans MS"/>
          </a:endParaRPr>
        </a:p>
      </dsp:txBody>
      <dsp:txXfrm>
        <a:off x="63371" y="135796"/>
        <a:ext cx="3990177" cy="1166690"/>
      </dsp:txXfrm>
    </dsp:sp>
    <dsp:sp modelId="{FC354D39-0B1C-4C9C-815B-BDD1B5746EDD}">
      <dsp:nvSpPr>
        <dsp:cNvPr id="0" name=""/>
        <dsp:cNvSpPr/>
      </dsp:nvSpPr>
      <dsp:spPr>
        <a:xfrm>
          <a:off x="4209539" y="265112"/>
          <a:ext cx="2659033" cy="1009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b="1" kern="1200">
            <a:latin typeface="Comic Sans MS"/>
            <a:cs typeface="Comic Sans MS"/>
          </a:endParaRPr>
        </a:p>
      </dsp:txBody>
      <dsp:txXfrm>
        <a:off x="4209539" y="265112"/>
        <a:ext cx="2659033" cy="1009501"/>
      </dsp:txXfrm>
    </dsp:sp>
    <dsp:sp modelId="{D068FED9-96D5-4E7C-B483-072463F4641C}">
      <dsp:nvSpPr>
        <dsp:cNvPr id="0" name=""/>
        <dsp:cNvSpPr/>
      </dsp:nvSpPr>
      <dsp:spPr>
        <a:xfrm rot="5400000">
          <a:off x="3587761" y="2666732"/>
          <a:ext cx="1059976" cy="120674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DDAB6-EDD0-4D47-92F7-73ABB7ECBDE5}">
      <dsp:nvSpPr>
        <dsp:cNvPr id="0" name=""/>
        <dsp:cNvSpPr/>
      </dsp:nvSpPr>
      <dsp:spPr>
        <a:xfrm>
          <a:off x="2366074" y="1497684"/>
          <a:ext cx="3666092" cy="1237090"/>
        </a:xfrm>
        <a:prstGeom prst="roundRect">
          <a:avLst>
            <a:gd name="adj" fmla="val 1667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mic Sans MS"/>
              <a:cs typeface="Comic Sans MS"/>
            </a:rPr>
            <a:t>Today we are going </a:t>
          </a:r>
          <a:r>
            <a:rPr lang="en-US" sz="1400" kern="1200">
              <a:solidFill>
                <a:schemeClr val="bg1"/>
              </a:solidFill>
            </a:rPr>
            <a:t>to apply these skills to predict what might happen at the police interview</a:t>
          </a:r>
          <a:endParaRPr lang="en-US" sz="1400" kern="1200">
            <a:latin typeface="Comic Sans MS"/>
            <a:cs typeface="Comic Sans MS"/>
          </a:endParaRPr>
        </a:p>
      </dsp:txBody>
      <dsp:txXfrm>
        <a:off x="2426475" y="1558085"/>
        <a:ext cx="3545290" cy="1116288"/>
      </dsp:txXfrm>
    </dsp:sp>
    <dsp:sp modelId="{A1397636-07B2-45DD-862D-1729CB8ECB22}">
      <dsp:nvSpPr>
        <dsp:cNvPr id="0" name=""/>
        <dsp:cNvSpPr/>
      </dsp:nvSpPr>
      <dsp:spPr>
        <a:xfrm>
          <a:off x="5981311" y="1662594"/>
          <a:ext cx="1621934" cy="1009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b="1" kern="1200">
            <a:latin typeface="Comic Sans MS"/>
            <a:cs typeface="Comic Sans MS"/>
          </a:endParaRPr>
        </a:p>
      </dsp:txBody>
      <dsp:txXfrm>
        <a:off x="5981311" y="1662594"/>
        <a:ext cx="1621934" cy="1009501"/>
      </dsp:txXfrm>
    </dsp:sp>
    <dsp:sp modelId="{698908F5-3661-4634-AA51-972239BC2BDF}">
      <dsp:nvSpPr>
        <dsp:cNvPr id="0" name=""/>
        <dsp:cNvSpPr/>
      </dsp:nvSpPr>
      <dsp:spPr>
        <a:xfrm>
          <a:off x="4731905" y="2894772"/>
          <a:ext cx="3497450" cy="1558522"/>
        </a:xfrm>
        <a:prstGeom prst="roundRect">
          <a:avLst>
            <a:gd name="adj" fmla="val 1667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omic Sans MS"/>
              <a:cs typeface="Comic Sans MS"/>
            </a:rPr>
            <a:t> </a:t>
          </a:r>
          <a:r>
            <a:rPr lang="en-US" sz="2500" kern="1200">
              <a:latin typeface="Comic Sans MS" panose="030F0702030302020204" pitchFamily="66" charset="0"/>
              <a:cs typeface="Comic Sans MS"/>
            </a:rPr>
            <a:t>This will help us </a:t>
          </a:r>
          <a:r>
            <a:rPr lang="en-US" sz="2500" kern="1200">
              <a:solidFill>
                <a:schemeClr val="bg1"/>
              </a:solidFill>
              <a:latin typeface="Comic Sans MS" panose="030F0702030302020204" pitchFamily="66" charset="0"/>
            </a:rPr>
            <a:t>in all areas of English to assist creativity. </a:t>
          </a:r>
          <a:endParaRPr lang="en-US" sz="2500" kern="1200">
            <a:latin typeface="Comic Sans MS" panose="030F0702030302020204" pitchFamily="66" charset="0"/>
            <a:cs typeface="Comic Sans MS"/>
          </a:endParaRPr>
        </a:p>
      </dsp:txBody>
      <dsp:txXfrm>
        <a:off x="4807999" y="2970866"/>
        <a:ext cx="3345262" cy="1406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84866-F39A-C243-8794-0780B055BB59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AE8BA-CA8E-2948-B5AF-C7D1C2623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6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AE8BA-CA8E-2948-B5AF-C7D1C26231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00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53E2-5207-0742-A042-D94305CE5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9C11-34C2-0641-8459-A2F1530BB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3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53E2-5207-0742-A042-D94305CE5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9C11-34C2-0641-8459-A2F1530BB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8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53E2-5207-0742-A042-D94305CE5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9C11-34C2-0641-8459-A2F1530BB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5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53E2-5207-0742-A042-D94305CE5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9C11-34C2-0641-8459-A2F1530BB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2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53E2-5207-0742-A042-D94305CE5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9C11-34C2-0641-8459-A2F1530BB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4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53E2-5207-0742-A042-D94305CE5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9C11-34C2-0641-8459-A2F1530BB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2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53E2-5207-0742-A042-D94305CE5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9C11-34C2-0641-8459-A2F1530BB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1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53E2-5207-0742-A042-D94305CE5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9C11-34C2-0641-8459-A2F1530BB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2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53E2-5207-0742-A042-D94305CE5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9C11-34C2-0641-8459-A2F1530BB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64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53E2-5207-0742-A042-D94305CE5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9C11-34C2-0641-8459-A2F1530BB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2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53E2-5207-0742-A042-D94305CE5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9C11-34C2-0641-8459-A2F1530BB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4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7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453E2-5207-0742-A042-D94305CE5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F9C11-34C2-0641-8459-A2F1530BB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1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57270154@N05/3849448357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50171" y="647630"/>
            <a:ext cx="7243657" cy="1143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3664" y="647630"/>
            <a:ext cx="8229600" cy="1143000"/>
          </a:xfrm>
        </p:spPr>
        <p:txBody>
          <a:bodyPr/>
          <a:lstStyle/>
          <a:p>
            <a:r>
              <a:rPr lang="en-US">
                <a:latin typeface="Comic Sans MS"/>
                <a:cs typeface="Comic Sans MS"/>
              </a:rPr>
              <a:t>Lesson Nineteen     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7463C968-A79D-42E8-8AEC-42B471D33613}"/>
              </a:ext>
            </a:extLst>
          </p:cNvPr>
          <p:cNvSpPr txBox="1">
            <a:spLocks/>
          </p:cNvSpPr>
          <p:nvPr/>
        </p:nvSpPr>
        <p:spPr>
          <a:xfrm>
            <a:off x="1109464" y="2311115"/>
            <a:ext cx="6858000" cy="3099740"/>
          </a:xfrm>
          <a:prstGeom prst="rect">
            <a:avLst/>
          </a:prstGeom>
          <a:solidFill>
            <a:sysClr val="window" lastClr="FFFFFF">
              <a:alpha val="64000"/>
            </a:sysClr>
          </a:solidFill>
          <a:ln w="38100">
            <a:solidFill>
              <a:sysClr val="windowText" lastClr="000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kumimoji="0" lang="en-GB" sz="35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Segoe UI Light"/>
              </a:rPr>
              <a:t>C/W</a:t>
            </a: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Segoe UI Light"/>
              </a:rPr>
              <a:t>						</a:t>
            </a:r>
            <a:r>
              <a:rPr kumimoji="0" lang="en-GB" sz="35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Segoe UI Light"/>
              </a:rPr>
              <a:t>Date</a:t>
            </a:r>
            <a:r>
              <a:rPr lang="en-GB" sz="3500" b="1" dirty="0">
                <a:latin typeface="+mj-lt"/>
                <a:cs typeface="Segoe UI Light"/>
              </a:rPr>
              <a:t> </a:t>
            </a:r>
            <a:endParaRPr kumimoji="0" lang="en-GB" sz="3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lvl="0">
              <a:defRPr/>
            </a:pPr>
            <a:r>
              <a:rPr kumimoji="0" lang="en-GB" sz="35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Segoe UI Light"/>
              </a:rPr>
              <a:t>Lesson Title: </a:t>
            </a:r>
            <a:r>
              <a:rPr lang="en-US" sz="3600" u="sng" dirty="0">
                <a:latin typeface="Segoe UI Light"/>
                <a:cs typeface="Segoe UI Light"/>
              </a:rPr>
              <a:t>Stapleton and the policeman, Lestrade</a:t>
            </a:r>
            <a:endParaRPr kumimoji="0" lang="en-GB" sz="3500" b="1" i="0" u="sng" strike="noStrike" kern="120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>
              <a:defRPr/>
            </a:pP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Segoe UI Light"/>
              </a:rPr>
              <a:t>Lesson Focus: </a:t>
            </a:r>
            <a:r>
              <a:rPr lang="en-GB" dirty="0">
                <a:latin typeface="Comic Sans MS"/>
                <a:cs typeface="Comic Sans MS"/>
              </a:rPr>
              <a:t>- </a:t>
            </a:r>
            <a:r>
              <a:rPr lang="en-GB" dirty="0">
                <a:latin typeface="Segoe UI Light"/>
                <a:cs typeface="Segoe UI Light"/>
              </a:rPr>
              <a:t>Use inference and deduction to recognise implicit meaning at sentence and text level</a:t>
            </a:r>
          </a:p>
          <a:p>
            <a:pPr>
              <a:defRPr/>
            </a:pPr>
            <a:endParaRPr lang="en-GB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8210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EB8697-18BE-435D-B55D-065349310590}"/>
              </a:ext>
            </a:extLst>
          </p:cNvPr>
          <p:cNvSpPr/>
          <p:nvPr/>
        </p:nvSpPr>
        <p:spPr>
          <a:xfrm>
            <a:off x="2166555" y="8641"/>
            <a:ext cx="4811150" cy="110188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158" y="65085"/>
            <a:ext cx="7765321" cy="994741"/>
          </a:xfrm>
        </p:spPr>
        <p:txBody>
          <a:bodyPr/>
          <a:lstStyle/>
          <a:p>
            <a:r>
              <a:rPr lang="en-US" u="sng">
                <a:effectLst/>
                <a:latin typeface="Comic Sans MS" panose="030F0702030302020204" pitchFamily="66" charset="0"/>
              </a:rPr>
              <a:t>Help and ideas</a:t>
            </a:r>
            <a:endParaRPr lang="en-GB" u="sng"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333" y="1232642"/>
            <a:ext cx="9144000" cy="5624523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r>
              <a:rPr lang="en-US" sz="2800">
                <a:solidFill>
                  <a:srgbClr val="FF3300"/>
                </a:solidFill>
                <a:latin typeface="Comic Sans MS"/>
              </a:rPr>
              <a:t>So Stapleton asks “Did you hear anything?”.  You might ask him why he wanted to know. Pg112</a:t>
            </a:r>
          </a:p>
          <a:p>
            <a:r>
              <a:rPr lang="en-US" sz="2800">
                <a:solidFill>
                  <a:srgbClr val="FFC000"/>
                </a:solidFill>
                <a:latin typeface="Comic Sans MS"/>
              </a:rPr>
              <a:t>Stapleton says “I would agree”. Why would he agree? He wasn’t there for long! </a:t>
            </a:r>
            <a:r>
              <a:rPr lang="en-US" sz="2800" err="1">
                <a:solidFill>
                  <a:srgbClr val="FFC000"/>
                </a:solidFill>
                <a:latin typeface="Comic Sans MS"/>
              </a:rPr>
              <a:t>Pg</a:t>
            </a:r>
            <a:r>
              <a:rPr lang="en-US" sz="2800">
                <a:solidFill>
                  <a:srgbClr val="FFC000"/>
                </a:solidFill>
                <a:latin typeface="Comic Sans MS"/>
              </a:rPr>
              <a:t> 113</a:t>
            </a:r>
          </a:p>
          <a:p>
            <a:r>
              <a:rPr lang="en-US" sz="2800">
                <a:solidFill>
                  <a:srgbClr val="92D050"/>
                </a:solidFill>
                <a:latin typeface="Comic Sans MS"/>
              </a:rPr>
              <a:t>Holmes say that Stapleton recovered quickly from the shock… is this normal? Pg114</a:t>
            </a:r>
          </a:p>
          <a:p>
            <a:r>
              <a:rPr lang="en-US" sz="2800">
                <a:solidFill>
                  <a:srgbClr val="00B0F0"/>
                </a:solidFill>
                <a:latin typeface="Comic Sans MS"/>
              </a:rPr>
              <a:t>Sir Henry says that </a:t>
            </a:r>
            <a:r>
              <a:rPr lang="en-US" sz="2800" err="1">
                <a:solidFill>
                  <a:srgbClr val="00B0F0"/>
                </a:solidFill>
                <a:latin typeface="Comic Sans MS"/>
              </a:rPr>
              <a:t>Mr</a:t>
            </a:r>
            <a:r>
              <a:rPr lang="en-US" sz="2800">
                <a:solidFill>
                  <a:srgbClr val="00B0F0"/>
                </a:solidFill>
                <a:latin typeface="Comic Sans MS"/>
              </a:rPr>
              <a:t> Stapleton asked him to go to </a:t>
            </a:r>
            <a:r>
              <a:rPr lang="en-US" sz="2800" err="1">
                <a:solidFill>
                  <a:srgbClr val="00B0F0"/>
                </a:solidFill>
                <a:latin typeface="Comic Sans MS"/>
              </a:rPr>
              <a:t>Merripit</a:t>
            </a:r>
            <a:r>
              <a:rPr lang="en-US" sz="2800">
                <a:solidFill>
                  <a:srgbClr val="00B0F0"/>
                </a:solidFill>
                <a:latin typeface="Comic Sans MS"/>
              </a:rPr>
              <a:t> House. You might want to know why. Pg116</a:t>
            </a:r>
          </a:p>
          <a:p>
            <a:r>
              <a:rPr lang="en-US" sz="2800">
                <a:solidFill>
                  <a:srgbClr val="990099"/>
                </a:solidFill>
                <a:latin typeface="Comic Sans MS"/>
              </a:rPr>
              <a:t>Laura Lyons has been used by Stapleton – he lied to her about not having a wife, you might want to ask him all about this.</a:t>
            </a:r>
          </a:p>
          <a:p>
            <a:endParaRPr lang="en-GB" sz="28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955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Tell me what you think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07" y="1396977"/>
            <a:ext cx="4488873" cy="5094168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B0F0"/>
                </a:solidFill>
              </a:rPr>
              <a:t>WHAT MAKES A GOOD QUALITY AUDIENCE?</a:t>
            </a:r>
          </a:p>
          <a:p>
            <a:pPr marL="0" indent="0" algn="ctr">
              <a:buNone/>
            </a:pPr>
            <a:endParaRPr lang="en-US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B0F0"/>
                </a:solidFill>
              </a:rPr>
              <a:t>LIST 3 THINGS.</a:t>
            </a:r>
            <a:endParaRPr lang="en-GB" b="1" dirty="0">
              <a:solidFill>
                <a:srgbClr val="00B0F0"/>
              </a:solidFill>
            </a:endParaRPr>
          </a:p>
        </p:txBody>
      </p:sp>
      <p:pic>
        <p:nvPicPr>
          <p:cNvPr id="4" name="Picture 3" descr="Dynamic Presenting | Role Play - How to Win at Interview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80" y="2429298"/>
            <a:ext cx="3761349" cy="325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4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1677" y="274638"/>
            <a:ext cx="1658136" cy="1143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/>
              <a:cs typeface="Comic Sans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253855" cy="1143000"/>
          </a:xfrm>
        </p:spPr>
        <p:txBody>
          <a:bodyPr/>
          <a:lstStyle/>
          <a:p>
            <a:pPr algn="l"/>
            <a:r>
              <a:rPr lang="en-US"/>
              <a:t>DNA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DD1D4C-139F-4F78-88CB-0C0569FD236B}"/>
              </a:ext>
            </a:extLst>
          </p:cNvPr>
          <p:cNvSpPr txBox="1"/>
          <p:nvPr/>
        </p:nvSpPr>
        <p:spPr>
          <a:xfrm>
            <a:off x="4208585" y="762000"/>
            <a:ext cx="4759567" cy="5509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err="1">
                <a:cs typeface="Calibri"/>
              </a:rPr>
              <a:t>Summarise</a:t>
            </a:r>
            <a:r>
              <a:rPr lang="en-US" sz="4400">
                <a:cs typeface="Calibri"/>
              </a:rPr>
              <a:t> Chapter 9 and Chapter 10 in 20 words... it is harder than you think!</a:t>
            </a:r>
            <a:endParaRPr lang="en-US" sz="2400"/>
          </a:p>
          <a:p>
            <a:r>
              <a:rPr lang="en-US" sz="4400">
                <a:cs typeface="Calibri"/>
              </a:rPr>
              <a:t>That's only 10 words for each Chapter. </a:t>
            </a:r>
            <a:endParaRPr lang="en-US" sz="2400"/>
          </a:p>
        </p:txBody>
      </p:sp>
      <p:pic>
        <p:nvPicPr>
          <p:cNvPr id="5" name="Picture 5" descr="A close up of a keyboard&#10;&#10;Description automatically generated">
            <a:extLst>
              <a:ext uri="{FF2B5EF4-FFF2-40B4-BE49-F238E27FC236}">
                <a16:creationId xmlns:a16="http://schemas.microsoft.com/office/drawing/2014/main" id="{46EE10E9-3C47-4091-BB5A-3E4258616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2031" y="2420358"/>
            <a:ext cx="3387969" cy="316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06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872495"/>
              </p:ext>
            </p:extLst>
          </p:nvPr>
        </p:nvGraphicFramePr>
        <p:xfrm>
          <a:off x="340242" y="3183927"/>
          <a:ext cx="8654902" cy="35070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27451">
                  <a:extLst>
                    <a:ext uri="{9D8B030D-6E8A-4147-A177-3AD203B41FA5}">
                      <a16:colId xmlns:a16="http://schemas.microsoft.com/office/drawing/2014/main" val="4050230822"/>
                    </a:ext>
                  </a:extLst>
                </a:gridCol>
                <a:gridCol w="4327451">
                  <a:extLst>
                    <a:ext uri="{9D8B030D-6E8A-4147-A177-3AD203B41FA5}">
                      <a16:colId xmlns:a16="http://schemas.microsoft.com/office/drawing/2014/main" val="1989019206"/>
                    </a:ext>
                  </a:extLst>
                </a:gridCol>
              </a:tblGrid>
              <a:tr h="322819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  <a:r>
                        <a:rPr lang="en-GB" baseline="0" dirty="0"/>
                        <a:t> and definition 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/>
                        <a:t>Your definition or synonyms 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258541173"/>
                  </a:ext>
                </a:extLst>
              </a:tr>
              <a:tr h="941555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0" dirty="0">
                          <a:latin typeface="Comic Sans MS"/>
                        </a:rPr>
                        <a:t>Scotland Yard (Noun)  (officially New Scotland Yard) is the headquarters of the Metropolitan Police responsible for policing all 32 boroughs of London.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926289144"/>
                  </a:ext>
                </a:extLst>
              </a:tr>
              <a:tr h="1156767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b="0">
                          <a:latin typeface="Comic Sans MS"/>
                        </a:rPr>
                        <a:t>Perceived (verb)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600" b="0">
                          <a:latin typeface="Comic Sans MS"/>
                        </a:rPr>
                        <a:t>1) become aware or conscious of (something); come to </a:t>
                      </a:r>
                      <a:r>
                        <a:rPr lang="en-US" sz="1600" b="0" err="1">
                          <a:latin typeface="Comic Sans MS"/>
                        </a:rPr>
                        <a:t>realise</a:t>
                      </a:r>
                      <a:r>
                        <a:rPr lang="en-US" sz="1600" b="0">
                          <a:latin typeface="Comic Sans MS"/>
                        </a:rPr>
                        <a:t> or understand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US" sz="1600" b="0">
                          <a:latin typeface="Comic Sans MS"/>
                        </a:rPr>
                        <a:t>2)</a:t>
                      </a:r>
                      <a:r>
                        <a:rPr lang="en-US" sz="1600" b="0">
                          <a:effectLst/>
                          <a:latin typeface="Comic Sans MS"/>
                        </a:rPr>
                        <a:t> </a:t>
                      </a:r>
                      <a:r>
                        <a:rPr lang="en-US" sz="1600" b="0">
                          <a:latin typeface="Comic Sans MS"/>
                        </a:rPr>
                        <a:t>interpret or regard (someone or something) in a particular way</a:t>
                      </a:r>
                      <a:endParaRPr lang="en-GB" sz="1600" b="0">
                        <a:latin typeface="Comic Sans M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146728328"/>
                  </a:ext>
                </a:extLst>
              </a:tr>
              <a:tr h="763836">
                <a:tc>
                  <a:txBody>
                    <a:bodyPr/>
                    <a:lstStyle/>
                    <a:p>
                      <a:r>
                        <a:rPr lang="en-US">
                          <a:latin typeface="Comic Sans MS"/>
                          <a:cs typeface="Comic Sans MS"/>
                        </a:rPr>
                        <a:t>Traits (Noun) </a:t>
                      </a:r>
                      <a:r>
                        <a:rPr lang="en-US" sz="1800" b="0" i="0" u="none" strike="noStrike" noProof="0"/>
                        <a:t>a distinguishing quality or characteristic, belonging to a person.</a:t>
                      </a:r>
                      <a:endParaRPr lang="en-US">
                        <a:latin typeface="Comic Sans MS"/>
                        <a:cs typeface="Comic Sans M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4180881147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FB9BB7E-B2A0-4A65-A38F-BACE172D6863}"/>
              </a:ext>
            </a:extLst>
          </p:cNvPr>
          <p:cNvSpPr txBox="1">
            <a:spLocks/>
          </p:cNvSpPr>
          <p:nvPr/>
        </p:nvSpPr>
        <p:spPr>
          <a:xfrm>
            <a:off x="1267202" y="0"/>
            <a:ext cx="6858000" cy="728993"/>
          </a:xfrm>
          <a:prstGeom prst="rect">
            <a:avLst/>
          </a:prstGeom>
          <a:solidFill>
            <a:sysClr val="window" lastClr="FFFFFF">
              <a:alpha val="64000"/>
            </a:sysClr>
          </a:solidFill>
          <a:ln w="38100">
            <a:solidFill>
              <a:sysClr val="windowText" lastClr="00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sng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Segoe UI Semibold" panose="020B0702040204020203" pitchFamily="34" charset="0"/>
              </a:rPr>
              <a:t>Task - Word Consciousness</a:t>
            </a:r>
            <a:endParaRPr kumimoji="0" lang="en-US" sz="6000" b="1" i="0" u="sng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F81F44-42E5-48C9-848D-43F9EB93E134}"/>
              </a:ext>
            </a:extLst>
          </p:cNvPr>
          <p:cNvSpPr txBox="1"/>
          <p:nvPr/>
        </p:nvSpPr>
        <p:spPr>
          <a:xfrm>
            <a:off x="340242" y="910848"/>
            <a:ext cx="2798465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en-GB" sz="2000" b="0" i="0" u="none" strike="noStrike" kern="120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Segoe UI Semibold" panose="020B0702040204020203" pitchFamily="34" charset="0"/>
              </a:rPr>
              <a:t>1) Please </a:t>
            </a:r>
            <a:r>
              <a:rPr lang="en-GB" sz="2000">
                <a:solidFill>
                  <a:sysClr val="windowText" lastClr="000000"/>
                </a:solidFill>
                <a:latin typeface="+mj-lt"/>
              </a:rPr>
              <a:t>copy this out. If you are using your exercise book, this should be in the back.</a:t>
            </a:r>
            <a:endParaRPr lang="en-GB" sz="2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AD2940-032F-4240-9F8F-8D72614C9747}"/>
              </a:ext>
            </a:extLst>
          </p:cNvPr>
          <p:cNvSpPr txBox="1"/>
          <p:nvPr/>
        </p:nvSpPr>
        <p:spPr>
          <a:xfrm>
            <a:off x="3413490" y="854598"/>
            <a:ext cx="4205236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en-GB" sz="2000" b="0" i="0" u="none" strike="noStrike" kern="120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Segoe UI Semibold" panose="020B0702040204020203" pitchFamily="34" charset="0"/>
              </a:rPr>
              <a:t>2) Please </a:t>
            </a:r>
            <a:r>
              <a:rPr lang="en-GB" sz="2000">
                <a:solidFill>
                  <a:sysClr val="windowText" lastClr="000000"/>
                </a:solidFill>
                <a:latin typeface="+mj-lt"/>
              </a:rPr>
              <a:t>complete this column by putting the definitions into your own words AND coming up with synonyms*. You saw and copied an example of how to do this in lesson 1. </a:t>
            </a:r>
            <a:endParaRPr lang="en-GB" sz="200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7C124D7-1287-47B3-9827-096D6C36B2DA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739475" y="2234287"/>
            <a:ext cx="514978" cy="102346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9744299-B250-45BE-920B-FA81256CBEF1}"/>
              </a:ext>
            </a:extLst>
          </p:cNvPr>
          <p:cNvSpPr txBox="1"/>
          <p:nvPr/>
        </p:nvSpPr>
        <p:spPr>
          <a:xfrm>
            <a:off x="5793672" y="2536269"/>
            <a:ext cx="207248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i="1">
                <a:solidFill>
                  <a:sysClr val="windowText" lastClr="000000"/>
                </a:solidFill>
                <a:latin typeface="+mj-lt"/>
              </a:rPr>
              <a:t>*synonym means alternative words  </a:t>
            </a:r>
            <a:endParaRPr lang="en-GB" i="1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C72EAEF-A003-4B77-A104-5733F9F48D8E}"/>
              </a:ext>
            </a:extLst>
          </p:cNvPr>
          <p:cNvCxnSpPr>
            <a:cxnSpLocks/>
          </p:cNvCxnSpPr>
          <p:nvPr/>
        </p:nvCxnSpPr>
        <p:spPr>
          <a:xfrm>
            <a:off x="5015804" y="2461120"/>
            <a:ext cx="202050" cy="79663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248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6397" y="267017"/>
            <a:ext cx="8749311" cy="1143000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017"/>
            <a:ext cx="8229600" cy="1143000"/>
          </a:xfrm>
        </p:spPr>
        <p:txBody>
          <a:bodyPr/>
          <a:lstStyle/>
          <a:p>
            <a:r>
              <a:rPr lang="en-US">
                <a:latin typeface="Comic Sans MS"/>
                <a:cs typeface="Comic Sans MS"/>
              </a:rPr>
              <a:t>Learning Journey </a:t>
            </a: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4895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5152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C18DB3-934A-4072-B2AE-5615D640677E}"/>
              </a:ext>
            </a:extLst>
          </p:cNvPr>
          <p:cNvSpPr/>
          <p:nvPr/>
        </p:nvSpPr>
        <p:spPr>
          <a:xfrm>
            <a:off x="2841674" y="399035"/>
            <a:ext cx="3446584" cy="8596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557" y="399035"/>
            <a:ext cx="7765321" cy="859659"/>
          </a:xfrm>
        </p:spPr>
        <p:txBody>
          <a:bodyPr/>
          <a:lstStyle/>
          <a:p>
            <a:r>
              <a:rPr lang="en-US">
                <a:latin typeface="Comic Sans MS" panose="030F0702030302020204" pitchFamily="66" charset="0"/>
              </a:rPr>
              <a:t>Task force</a:t>
            </a:r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1595005"/>
            <a:ext cx="8769927" cy="4218709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/>
            <a:r>
              <a:rPr lang="en-US" sz="2800" dirty="0">
                <a:latin typeface="Comic Sans MS"/>
              </a:rPr>
              <a:t>You need to decide what you think is going to happen next between Stapleton and the newly arrived Police Officer from Scotland Yard, Lestrade. 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27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27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2700" b="1" u="sng" dirty="0">
                <a:solidFill>
                  <a:schemeClr val="bg1"/>
                </a:solidFill>
                <a:latin typeface="Comic Sans MS"/>
              </a:rPr>
              <a:t>Task</a:t>
            </a:r>
          </a:p>
          <a:p>
            <a:pPr marL="0" indent="0" algn="ctr">
              <a:buNone/>
            </a:pPr>
            <a:r>
              <a:rPr lang="en-US" sz="2700" dirty="0">
                <a:solidFill>
                  <a:schemeClr val="bg1"/>
                </a:solidFill>
                <a:latin typeface="Comic Sans MS"/>
              </a:rPr>
              <a:t>Create two mind maps:</a:t>
            </a:r>
          </a:p>
          <a:p>
            <a:pPr algn="ctr">
              <a:buFontTx/>
              <a:buChar char="-"/>
            </a:pPr>
            <a:r>
              <a:rPr lang="en-US" sz="2700" dirty="0">
                <a:solidFill>
                  <a:schemeClr val="bg1"/>
                </a:solidFill>
                <a:latin typeface="Comic Sans MS"/>
              </a:rPr>
              <a:t>One for Stapleton</a:t>
            </a:r>
          </a:p>
          <a:p>
            <a:pPr algn="ctr">
              <a:buFontTx/>
              <a:buChar char="-"/>
            </a:pPr>
            <a:r>
              <a:rPr lang="en-US" sz="2700" dirty="0">
                <a:solidFill>
                  <a:schemeClr val="bg1"/>
                </a:solidFill>
                <a:latin typeface="Comic Sans MS"/>
              </a:rPr>
              <a:t>One on Lestrade</a:t>
            </a:r>
          </a:p>
          <a:p>
            <a:pPr marL="0" indent="0" algn="ctr">
              <a:buNone/>
            </a:pPr>
            <a:r>
              <a:rPr lang="en-US" sz="2700" dirty="0">
                <a:solidFill>
                  <a:schemeClr val="bg1"/>
                </a:solidFill>
                <a:latin typeface="Comic Sans MS"/>
              </a:rPr>
              <a:t>Use the information on the next slides to create your </a:t>
            </a:r>
            <a:r>
              <a:rPr lang="en-US" sz="2700" dirty="0" err="1">
                <a:solidFill>
                  <a:schemeClr val="bg1"/>
                </a:solidFill>
                <a:latin typeface="Comic Sans MS"/>
              </a:rPr>
              <a:t>mindmaps</a:t>
            </a:r>
            <a:r>
              <a:rPr lang="en-US" sz="2700" dirty="0">
                <a:solidFill>
                  <a:schemeClr val="bg1"/>
                </a:solidFill>
                <a:latin typeface="Comic Sans MS"/>
              </a:rPr>
              <a:t>.</a:t>
            </a:r>
            <a:endParaRPr lang="en-US" sz="27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100" dirty="0"/>
          </a:p>
          <a:p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632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BEB469-0BD5-423B-846F-DE4A1F82DC66}"/>
              </a:ext>
            </a:extLst>
          </p:cNvPr>
          <p:cNvSpPr/>
          <p:nvPr/>
        </p:nvSpPr>
        <p:spPr>
          <a:xfrm>
            <a:off x="0" y="1235295"/>
            <a:ext cx="8936182" cy="56692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350C04-40D3-4B5E-AE75-70D3FA10F4E8}"/>
              </a:ext>
            </a:extLst>
          </p:cNvPr>
          <p:cNvSpPr/>
          <p:nvPr/>
        </p:nvSpPr>
        <p:spPr>
          <a:xfrm>
            <a:off x="562708" y="153487"/>
            <a:ext cx="7891952" cy="116887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52" y="240554"/>
            <a:ext cx="7765321" cy="994741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omic Sans MS" panose="030F0702030302020204" pitchFamily="66" charset="0"/>
              </a:rPr>
              <a:t>Task Force – Stapleton investigation</a:t>
            </a:r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09" y="1417007"/>
            <a:ext cx="8936182" cy="5574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>
                <a:latin typeface="Comic Sans MS" panose="030F0702030302020204" pitchFamily="66" charset="0"/>
              </a:rPr>
              <a:t>Think about the following for Stapleton and add it to your mind map –</a:t>
            </a:r>
          </a:p>
          <a:p>
            <a:pPr marL="0" indent="0">
              <a:spcBef>
                <a:spcPts val="0"/>
              </a:spcBef>
              <a:buNone/>
            </a:pPr>
            <a:endParaRPr lang="en-US" sz="270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700">
                <a:latin typeface="Comic Sans MS" panose="030F0702030302020204" pitchFamily="66" charset="0"/>
              </a:rPr>
              <a:t>-What do you know about Stapleton so far ? </a:t>
            </a:r>
          </a:p>
          <a:p>
            <a:pPr marL="0" indent="0">
              <a:spcBef>
                <a:spcPts val="0"/>
              </a:spcBef>
              <a:buNone/>
            </a:pPr>
            <a:endParaRPr lang="en-US" sz="270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700">
                <a:latin typeface="Comic Sans MS" panose="030F0702030302020204" pitchFamily="66" charset="0"/>
              </a:rPr>
              <a:t>-His character traits</a:t>
            </a:r>
          </a:p>
          <a:p>
            <a:pPr marL="0" indent="0">
              <a:spcBef>
                <a:spcPts val="0"/>
              </a:spcBef>
              <a:buNone/>
            </a:pPr>
            <a:endParaRPr lang="en-US" sz="270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700">
                <a:latin typeface="Comic Sans MS" panose="030F0702030302020204" pitchFamily="66" charset="0"/>
              </a:rPr>
              <a:t>-What adjectives could you use 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700">
                <a:latin typeface="Comic Sans MS" panose="030F0702030302020204" pitchFamily="66" charset="0"/>
              </a:rPr>
              <a:t>describe him?</a:t>
            </a:r>
          </a:p>
          <a:p>
            <a:pPr marL="0" indent="0">
              <a:spcBef>
                <a:spcPts val="0"/>
              </a:spcBef>
              <a:buNone/>
            </a:pPr>
            <a:endParaRPr lang="en-US" sz="270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700">
                <a:latin typeface="Comic Sans MS" panose="030F0702030302020204" pitchFamily="66" charset="0"/>
              </a:rPr>
              <a:t>-What do others think of him? </a:t>
            </a:r>
          </a:p>
          <a:p>
            <a:pPr marL="0" indent="0">
              <a:spcBef>
                <a:spcPts val="0"/>
              </a:spcBef>
              <a:buNone/>
            </a:pPr>
            <a:endParaRPr lang="en-US" sz="270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700">
                <a:latin typeface="Comic Sans MS" panose="030F0702030302020204" pitchFamily="66" charset="0"/>
              </a:rPr>
              <a:t>-How is he perceived?</a:t>
            </a:r>
          </a:p>
          <a:p>
            <a:pPr marL="0" indent="0">
              <a:buNone/>
            </a:pPr>
            <a:endParaRPr lang="en-GB" sz="2700">
              <a:latin typeface="Comic Sans MS" panose="030F0702030302020204" pitchFamily="66" charset="0"/>
            </a:endParaRPr>
          </a:p>
        </p:txBody>
      </p:sp>
      <p:pic>
        <p:nvPicPr>
          <p:cNvPr id="4" name="Picture 3" descr="The Hound of the Baskervilles (TV episode 1988) - Th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72" y="3339284"/>
            <a:ext cx="2786420" cy="257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18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BE7968F-489F-4E1B-9966-916044F2328D}"/>
              </a:ext>
            </a:extLst>
          </p:cNvPr>
          <p:cNvSpPr/>
          <p:nvPr/>
        </p:nvSpPr>
        <p:spPr>
          <a:xfrm>
            <a:off x="0" y="1617817"/>
            <a:ext cx="9144000" cy="50784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7DB0E2-DCD6-4D09-A8DB-F2AFB44AAC95}"/>
              </a:ext>
            </a:extLst>
          </p:cNvPr>
          <p:cNvSpPr/>
          <p:nvPr/>
        </p:nvSpPr>
        <p:spPr>
          <a:xfrm>
            <a:off x="1055077" y="0"/>
            <a:ext cx="6808763" cy="161781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001" y="282201"/>
            <a:ext cx="7765321" cy="994741"/>
          </a:xfrm>
        </p:spPr>
        <p:txBody>
          <a:bodyPr>
            <a:normAutofit fontScale="90000"/>
          </a:bodyPr>
          <a:lstStyle/>
          <a:p>
            <a:r>
              <a:rPr lang="en-US" u="sng">
                <a:effectLst/>
                <a:latin typeface="Comic Sans MS" panose="030F0702030302020204" pitchFamily="66" charset="0"/>
              </a:rPr>
              <a:t>TASK force – </a:t>
            </a:r>
            <a:r>
              <a:rPr lang="en-US" u="sng">
                <a:latin typeface="Comic Sans MS" panose="030F0702030302020204" pitchFamily="66" charset="0"/>
              </a:rPr>
              <a:t>L</a:t>
            </a:r>
            <a:r>
              <a:rPr lang="en-US" u="sng">
                <a:effectLst/>
                <a:latin typeface="Comic Sans MS" panose="030F0702030302020204" pitchFamily="66" charset="0"/>
              </a:rPr>
              <a:t>estrade INVESTIGATON</a:t>
            </a:r>
            <a:endParaRPr lang="en-GB" u="sng"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25" y="1768863"/>
            <a:ext cx="8853054" cy="4806936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tx1"/>
                </a:solidFill>
                <a:latin typeface="Comic Sans MS"/>
              </a:rPr>
              <a:t>You do not know much about Lestrade at the moment – he has only just stepped off the train! What we do know is that he is a police officer from Scotland Yard. Mind map your ideas of what you expect from Lestrade</a:t>
            </a:r>
          </a:p>
          <a:p>
            <a:pPr marL="0" indent="0">
              <a:buNone/>
            </a:pPr>
            <a:endParaRPr lang="en-US" sz="240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>
                <a:solidFill>
                  <a:schemeClr val="tx1"/>
                </a:solidFill>
                <a:latin typeface="Comic Sans MS"/>
              </a:rPr>
              <a:t>-What do we expect a police officer to be like?</a:t>
            </a:r>
          </a:p>
          <a:p>
            <a:pPr marL="0" indent="0">
              <a:buNone/>
            </a:pPr>
            <a:r>
              <a:rPr lang="en-US" sz="2400">
                <a:solidFill>
                  <a:schemeClr val="tx1"/>
                </a:solidFill>
                <a:latin typeface="Comic Sans MS"/>
              </a:rPr>
              <a:t>-What would we expect from a police officer?</a:t>
            </a:r>
          </a:p>
          <a:p>
            <a:pPr marL="0" indent="0">
              <a:buNone/>
            </a:pPr>
            <a:r>
              <a:rPr lang="en-US" sz="2400">
                <a:solidFill>
                  <a:schemeClr val="tx1"/>
                </a:solidFill>
                <a:latin typeface="Comic Sans MS"/>
              </a:rPr>
              <a:t>-What qualities would he have?</a:t>
            </a:r>
          </a:p>
          <a:p>
            <a:pPr marL="0" indent="0">
              <a:buNone/>
            </a:pPr>
            <a:r>
              <a:rPr lang="en-US" sz="2400">
                <a:solidFill>
                  <a:schemeClr val="tx1"/>
                </a:solidFill>
                <a:latin typeface="Comic Sans MS"/>
              </a:rPr>
              <a:t>-What adjectives would you use to describe a man </a:t>
            </a:r>
            <a:endParaRPr lang="en-US" sz="240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>
                <a:solidFill>
                  <a:schemeClr val="tx1"/>
                </a:solidFill>
                <a:latin typeface="Comic Sans MS"/>
              </a:rPr>
              <a:t>of the law?</a:t>
            </a:r>
          </a:p>
          <a:p>
            <a:pPr marL="0" indent="0">
              <a:buNone/>
            </a:pPr>
            <a:endParaRPr lang="en-GB" sz="2400">
              <a:latin typeface="Comic Sans MS" panose="030F0702030302020204" pitchFamily="66" charset="0"/>
            </a:endParaRPr>
          </a:p>
        </p:txBody>
      </p:sp>
      <p:pic>
        <p:nvPicPr>
          <p:cNvPr id="4" name="Picture 3" descr="Lestrade - Painting by Lasse17 on DeviantA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971" y="3130237"/>
            <a:ext cx="1720130" cy="245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30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D206F9B-9BF2-486D-B4CB-3037045FDA74}"/>
              </a:ext>
            </a:extLst>
          </p:cNvPr>
          <p:cNvSpPr/>
          <p:nvPr/>
        </p:nvSpPr>
        <p:spPr>
          <a:xfrm>
            <a:off x="209020" y="3704359"/>
            <a:ext cx="8821882" cy="302604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90F399-CDAC-4DF1-A956-793A305D4655}"/>
              </a:ext>
            </a:extLst>
          </p:cNvPr>
          <p:cNvSpPr/>
          <p:nvPr/>
        </p:nvSpPr>
        <p:spPr>
          <a:xfrm>
            <a:off x="2493819" y="359880"/>
            <a:ext cx="3990110" cy="99474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284" y="359880"/>
            <a:ext cx="7765321" cy="994741"/>
          </a:xfrm>
        </p:spPr>
        <p:txBody>
          <a:bodyPr/>
          <a:lstStyle/>
          <a:p>
            <a:r>
              <a:rPr lang="en-US" dirty="0" err="1">
                <a:latin typeface="Comic Sans MS" panose="030F0702030302020204" pitchFamily="66" charset="0"/>
              </a:rPr>
              <a:t>Scrpit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20" y="3864118"/>
            <a:ext cx="8821882" cy="213663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u="sng" dirty="0">
                <a:latin typeface="Comic Sans MS"/>
              </a:rPr>
              <a:t>Task</a:t>
            </a:r>
            <a:r>
              <a:rPr lang="en-US" sz="2400" dirty="0">
                <a:latin typeface="Comic Sans MS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Comic Sans MS"/>
              </a:rPr>
              <a:t>Your next task is to use your mind map information to write a script. You are going to predict what happens next between Stapleton and Lestrade.  </a:t>
            </a:r>
            <a:endParaRPr lang="en-U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For more information go to the next slide.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The Hound of the Baskervilles (TV episode 1988) - Th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" y="857250"/>
            <a:ext cx="2656370" cy="2483427"/>
          </a:xfrm>
          <a:prstGeom prst="rect">
            <a:avLst/>
          </a:prstGeom>
        </p:spPr>
      </p:pic>
      <p:pic>
        <p:nvPicPr>
          <p:cNvPr id="5" name="Picture 4" descr="Lestrade - Painting by Lasse17 on DeviantAr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2" y="857251"/>
            <a:ext cx="2482129" cy="2483427"/>
          </a:xfrm>
          <a:prstGeom prst="rect">
            <a:avLst/>
          </a:prstGeom>
        </p:spPr>
      </p:pic>
      <p:sp>
        <p:nvSpPr>
          <p:cNvPr id="6" name="Explosion 2 5"/>
          <p:cNvSpPr/>
          <p:nvPr/>
        </p:nvSpPr>
        <p:spPr>
          <a:xfrm>
            <a:off x="2847109" y="1407969"/>
            <a:ext cx="4301837" cy="229639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Think outside the box – make the role play exciting!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97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3E9BF1-0BAB-4424-A7DA-1989BC673305}"/>
              </a:ext>
            </a:extLst>
          </p:cNvPr>
          <p:cNvSpPr/>
          <p:nvPr/>
        </p:nvSpPr>
        <p:spPr>
          <a:xfrm>
            <a:off x="311726" y="1505243"/>
            <a:ext cx="8733800" cy="430471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2291B6D-9BA5-44B5-8959-1A0E90E322ED}"/>
              </a:ext>
            </a:extLst>
          </p:cNvPr>
          <p:cNvSpPr/>
          <p:nvPr/>
        </p:nvSpPr>
        <p:spPr>
          <a:xfrm>
            <a:off x="689340" y="359879"/>
            <a:ext cx="7765321" cy="99474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340" y="359879"/>
            <a:ext cx="7765321" cy="994741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omic Sans MS" panose="030F0702030302020204" pitchFamily="66" charset="0"/>
              </a:rPr>
              <a:t>Some ideas to get you started</a:t>
            </a:r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26" y="1681153"/>
            <a:ext cx="8520546" cy="398708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Think about if you want Stapleton to admit or deny any part of the existence of the Hound?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Lestrade is a policeman but is he good at his job or terrible? Maybe he would team up with Stapleton to help him kill people?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Is there an arrest? Or an interview? Or a police chase?</a:t>
            </a:r>
          </a:p>
          <a:p>
            <a:pPr marL="0" indent="0" algn="ctr">
              <a:buNone/>
            </a:pPr>
            <a:r>
              <a:rPr lang="en-US" sz="2700" dirty="0">
                <a:solidFill>
                  <a:srgbClr val="FFC000"/>
                </a:solidFill>
                <a:latin typeface="Comic Sans MS" panose="030F0702030302020204" pitchFamily="66" charset="0"/>
              </a:rPr>
              <a:t>Or your script could be something completely different that nobody expects!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041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A5FC20FFEB924FB6AA678D6441D5BF" ma:contentTypeVersion="8" ma:contentTypeDescription="Create a new document." ma:contentTypeScope="" ma:versionID="1ac0c792b655add9680a99f9379e73c0">
  <xsd:schema xmlns:xsd="http://www.w3.org/2001/XMLSchema" xmlns:xs="http://www.w3.org/2001/XMLSchema" xmlns:p="http://schemas.microsoft.com/office/2006/metadata/properties" xmlns:ns2="2ee453fb-70d4-481f-b8ac-3f33dad850c1" xmlns:ns3="049f97e1-32ae-4d3d-9c64-63be60dba368" targetNamespace="http://schemas.microsoft.com/office/2006/metadata/properties" ma:root="true" ma:fieldsID="c35a207da0f87ea1a58ccf35b1a207c4" ns2:_="" ns3:_="">
    <xsd:import namespace="2ee453fb-70d4-481f-b8ac-3f33dad850c1"/>
    <xsd:import namespace="049f97e1-32ae-4d3d-9c64-63be60dba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453fb-70d4-481f-b8ac-3f33dad850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f97e1-32ae-4d3d-9c64-63be60dba3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258982-CDBA-452D-B824-6BCB381B4C0E}"/>
</file>

<file path=customXml/itemProps2.xml><?xml version="1.0" encoding="utf-8"?>
<ds:datastoreItem xmlns:ds="http://schemas.openxmlformats.org/officeDocument/2006/customXml" ds:itemID="{6E8A695B-AE7C-44CC-886A-68CC5ED007F1}"/>
</file>

<file path=customXml/itemProps3.xml><?xml version="1.0" encoding="utf-8"?>
<ds:datastoreItem xmlns:ds="http://schemas.openxmlformats.org/officeDocument/2006/customXml" ds:itemID="{17DD1CEF-9FC3-435A-9113-8521A12410DD}">
  <ds:schemaRefs>
    <ds:schemaRef ds:uri="http://purl.org/dc/elements/1.1/"/>
    <ds:schemaRef ds:uri="fd15124f-d528-458d-a66e-eb735e882654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722</Words>
  <Application>Microsoft Office PowerPoint</Application>
  <PresentationFormat>On-screen Show (4:3)</PresentationFormat>
  <Paragraphs>74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Comic Sans MS</vt:lpstr>
      <vt:lpstr>Segoe UI Light</vt:lpstr>
      <vt:lpstr>Office Theme</vt:lpstr>
      <vt:lpstr>Lesson Nineteen     </vt:lpstr>
      <vt:lpstr>DNA</vt:lpstr>
      <vt:lpstr>PowerPoint Presentation</vt:lpstr>
      <vt:lpstr>Learning Journey </vt:lpstr>
      <vt:lpstr>Task force</vt:lpstr>
      <vt:lpstr>Task Force – Stapleton investigation</vt:lpstr>
      <vt:lpstr>TASK force – Lestrade INVESTIGATON</vt:lpstr>
      <vt:lpstr>Scrpit</vt:lpstr>
      <vt:lpstr>Some ideas to get you started</vt:lpstr>
      <vt:lpstr>Help and ideas</vt:lpstr>
      <vt:lpstr>Tell me what you think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Hound of the Baskervilles</dc:title>
  <dc:creator>MacUser</dc:creator>
  <cp:lastModifiedBy>Mrs Alex Slater</cp:lastModifiedBy>
  <cp:revision>2</cp:revision>
  <dcterms:created xsi:type="dcterms:W3CDTF">2020-06-17T07:53:49Z</dcterms:created>
  <dcterms:modified xsi:type="dcterms:W3CDTF">2020-11-30T11:37:27Z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0x01010057A5FC20FFEB924FB6AA678D6441D5BF</vt:lpwstr>
  </property>
</Properties>
</file>