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6"/>
  </p:handoutMasterIdLst>
  <p:sldIdLst>
    <p:sldId id="271" r:id="rId2"/>
    <p:sldId id="273" r:id="rId3"/>
    <p:sldId id="274" r:id="rId4"/>
    <p:sldId id="27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64FA86-565A-4A29-98B0-A3F9594E4CB7}" v="7" dt="2020-06-01T16:21:08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6"/>
    <p:restoredTop sz="94702"/>
  </p:normalViewPr>
  <p:slideViewPr>
    <p:cSldViewPr snapToGrid="0" snapToObjects="1">
      <p:cViewPr varScale="1">
        <p:scale>
          <a:sx n="68" d="100"/>
          <a:sy n="68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01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744F9-9584-491B-9C8B-1B860868FF7D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4BCA4-ACA8-4802-9DD2-8D81C565F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107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93827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4229"/>
            <a:ext cx="10515600" cy="3821261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786"/>
            <a:ext cx="9352280" cy="89190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8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24910"/>
            <a:ext cx="9249092" cy="76577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5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3890"/>
            <a:ext cx="9179560" cy="78679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BED0AA-9F30-4246-96C1-B0BDFFEF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98FF-DEE5-5042-9437-3594D8DAACC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1017E-7B5F-954A-A68C-4C21CEB99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BC7D4-2561-D347-AAFB-F34B1F39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0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28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t="10035" r="-89" b="11571"/>
          <a:stretch/>
        </p:blipFill>
        <p:spPr>
          <a:xfrm>
            <a:off x="-81336" y="0"/>
            <a:ext cx="12349536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199" y="3270926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838199" y="4746796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92" y="325256"/>
            <a:ext cx="1784607" cy="230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4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5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338"/>
            <a:ext cx="9230360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307771"/>
            <a:ext cx="10515600" cy="3869192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5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70857"/>
            <a:ext cx="2628900" cy="5306106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0857"/>
            <a:ext cx="6649720" cy="530610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51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907826-32C1-B745-8EC8-F28C3A9930B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193" y="431393"/>
            <a:ext cx="9562718" cy="862787"/>
          </a:xfrm>
        </p:spPr>
        <p:txBody>
          <a:bodyPr>
            <a:normAutofit/>
          </a:bodyPr>
          <a:lstStyle/>
          <a:p>
            <a:r>
              <a:rPr lang="en-GB" dirty="0"/>
              <a:t>Task 1 - Observational drawing of a flower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3550" y="1259857"/>
            <a:ext cx="10515600" cy="3821261"/>
          </a:xfrm>
        </p:spPr>
        <p:txBody>
          <a:bodyPr/>
          <a:lstStyle/>
          <a:p>
            <a:r>
              <a:rPr lang="en-GB" sz="2000" dirty="0"/>
              <a:t>With a flower or a clear image of a flower in front of you – observe, draw and shade.</a:t>
            </a:r>
          </a:p>
          <a:p>
            <a:r>
              <a:rPr lang="en-GB" sz="2000" dirty="0"/>
              <a:t>Once you have completed the outline, add shading to give the drawing a more realistic look and 3D</a:t>
            </a:r>
          </a:p>
          <a:p>
            <a:r>
              <a:rPr lang="en-GB" sz="2000" dirty="0"/>
              <a:t>Make sure your drawing is large (A4) to be able to add finer details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E08F8B-AE3B-4409-97CD-9EBEFA049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50" y="3010486"/>
            <a:ext cx="3684399" cy="27502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B4FE07-891A-48BE-8A08-92A91EA7D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272" y="2291410"/>
            <a:ext cx="1897278" cy="35927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C1D460-08DB-44EB-A6BC-08E611997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716" y="2914693"/>
            <a:ext cx="2064284" cy="31019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8FDDA1-7587-4DBA-8396-D843BB6D5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514" y="2751155"/>
            <a:ext cx="2275243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9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193" y="618979"/>
            <a:ext cx="10097290" cy="862787"/>
          </a:xfrm>
        </p:spPr>
        <p:txBody>
          <a:bodyPr>
            <a:normAutofit fontScale="90000"/>
          </a:bodyPr>
          <a:lstStyle/>
          <a:p>
            <a:r>
              <a:rPr lang="en-GB" dirty="0"/>
              <a:t>Task 2 - Observational drawing of a piece of fruit or vegetable cut in half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9804" y="1725458"/>
            <a:ext cx="10515600" cy="3821261"/>
          </a:xfrm>
        </p:spPr>
        <p:txBody>
          <a:bodyPr/>
          <a:lstStyle/>
          <a:p>
            <a:r>
              <a:rPr lang="en-GB" sz="2000" dirty="0"/>
              <a:t>With the fruit or vegetable in front of you– observe the inside and the outside, then and draw and shade them in.</a:t>
            </a:r>
          </a:p>
          <a:p>
            <a:r>
              <a:rPr lang="en-GB" sz="2000" dirty="0"/>
              <a:t>Once you have completed the outline add shading to give the drawing a more realistic look and 3D</a:t>
            </a:r>
          </a:p>
          <a:p>
            <a:r>
              <a:rPr lang="en-GB" sz="2000" dirty="0"/>
              <a:t>Make sure your drawing is large (A4) to be able to add finer details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8EDCED-7D6F-4276-B97D-417FC3CC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087" y="3551579"/>
            <a:ext cx="1936578" cy="2592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141969-C6B5-4345-846E-83BAE011F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865" y="4267199"/>
            <a:ext cx="3314406" cy="24740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DBF2CA-B4F7-4398-B74E-D5E626EE4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04" y="4208825"/>
            <a:ext cx="3352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7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193" y="851257"/>
            <a:ext cx="10308305" cy="862787"/>
          </a:xfrm>
        </p:spPr>
        <p:txBody>
          <a:bodyPr>
            <a:normAutofit fontScale="90000"/>
          </a:bodyPr>
          <a:lstStyle/>
          <a:p>
            <a:r>
              <a:rPr lang="en-GB" dirty="0"/>
              <a:t>Task 3 - Observational drawing of a leaf in detail (close up)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6193" y="1754088"/>
            <a:ext cx="10515600" cy="3821261"/>
          </a:xfrm>
        </p:spPr>
        <p:txBody>
          <a:bodyPr/>
          <a:lstStyle/>
          <a:p>
            <a:r>
              <a:rPr lang="en-GB" sz="2000" dirty="0"/>
              <a:t>With the leaf in front of you – observe and draw and shade it in(or colour if you have)</a:t>
            </a:r>
          </a:p>
          <a:p>
            <a:r>
              <a:rPr lang="en-GB" sz="2000" dirty="0"/>
              <a:t>Once you have completed the outline add shading to give the drawing a more realistic look and 3D</a:t>
            </a:r>
          </a:p>
          <a:p>
            <a:r>
              <a:rPr lang="en-GB" sz="2000" dirty="0"/>
              <a:t>Make sure your drawing is large (A4) to be able to add finer details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D8F57B-D4EC-45E6-909B-33E3A374F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93" y="4023359"/>
            <a:ext cx="3274459" cy="24558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7B24A2-881A-4902-83E4-0F2AAB98A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8166" y="3322327"/>
            <a:ext cx="1905000" cy="25384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6F2FDD-6029-4651-8704-CFEC107BB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525" y="4000500"/>
            <a:ext cx="2276475" cy="285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E3C2C1-AB21-4AE6-8A13-CAC123B4C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7145" y="3284228"/>
            <a:ext cx="1933575" cy="257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193" y="851257"/>
            <a:ext cx="10308305" cy="862787"/>
          </a:xfrm>
        </p:spPr>
        <p:txBody>
          <a:bodyPr>
            <a:normAutofit fontScale="90000"/>
          </a:bodyPr>
          <a:lstStyle/>
          <a:p>
            <a:r>
              <a:rPr lang="en-GB" dirty="0"/>
              <a:t>Task 4 - Observational drawing of a shell from a clear image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6193" y="1754088"/>
            <a:ext cx="10515600" cy="3821261"/>
          </a:xfrm>
        </p:spPr>
        <p:txBody>
          <a:bodyPr/>
          <a:lstStyle/>
          <a:p>
            <a:r>
              <a:rPr lang="en-GB" sz="2000" dirty="0"/>
              <a:t>With the image of a shell in front of you – observe and draw and shade it in(or colour if you have)</a:t>
            </a:r>
          </a:p>
          <a:p>
            <a:r>
              <a:rPr lang="en-GB" sz="2000" dirty="0"/>
              <a:t>Once you have completed the outline add shading to give the drawing a more realistic look and 3D</a:t>
            </a:r>
          </a:p>
          <a:p>
            <a:r>
              <a:rPr lang="en-GB" sz="2000" dirty="0"/>
              <a:t>Make sure your drawing is large (A4) to be able to add finer details. </a:t>
            </a:r>
          </a:p>
          <a:p>
            <a:r>
              <a:rPr lang="en-GB" sz="2000" dirty="0"/>
              <a:t>Accurate tone is needed to show the 3D effect of the twists/folds of the shell.</a:t>
            </a:r>
          </a:p>
        </p:txBody>
      </p:sp>
      <p:pic>
        <p:nvPicPr>
          <p:cNvPr id="1026" name="Picture 2" descr=" ">
            <a:extLst>
              <a:ext uri="{FF2B5EF4-FFF2-40B4-BE49-F238E27FC236}">
                <a16:creationId xmlns:a16="http://schemas.microsoft.com/office/drawing/2014/main" id="{A37ED68D-984C-4100-ACAA-EB095CA95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8" y="3706856"/>
            <a:ext cx="2752420" cy="275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E41EBB-DDE0-48BA-A2D4-478C66613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172" y="3717986"/>
            <a:ext cx="2730159" cy="27301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44CBAA-3709-41A6-A1BA-0A268C128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0275" y="2508522"/>
            <a:ext cx="2435532" cy="3669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CA3A52-55D1-4804-A7E9-3FF7AEC9D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115" y="3807200"/>
            <a:ext cx="1561294" cy="220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1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298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Gill Sans MT</vt:lpstr>
      <vt:lpstr>Office Theme</vt:lpstr>
      <vt:lpstr>Task 1 - Observational drawing of a flower</vt:lpstr>
      <vt:lpstr>Task 2 - Observational drawing of a piece of fruit or vegetable cut in half</vt:lpstr>
      <vt:lpstr>Task 3 - Observational drawing of a leaf in detail (close up)</vt:lpstr>
      <vt:lpstr>Task 4 - Observational drawing of a shell from a clear image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Michelle Davis</cp:lastModifiedBy>
  <cp:revision>48</cp:revision>
  <dcterms:created xsi:type="dcterms:W3CDTF">2018-09-04T10:33:37Z</dcterms:created>
  <dcterms:modified xsi:type="dcterms:W3CDTF">2020-09-23T13:47:59Z</dcterms:modified>
</cp:coreProperties>
</file>