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8" r:id="rId6"/>
    <p:sldId id="257" r:id="rId7"/>
    <p:sldId id="269" r:id="rId8"/>
    <p:sldId id="270" r:id="rId9"/>
    <p:sldId id="271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3821" autoAdjust="0"/>
  </p:normalViewPr>
  <p:slideViewPr>
    <p:cSldViewPr snapToGrid="0">
      <p:cViewPr varScale="1">
        <p:scale>
          <a:sx n="85" d="100"/>
          <a:sy n="85" d="100"/>
        </p:scale>
        <p:origin x="3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 this with the students under the visualiser</a:t>
            </a:r>
          </a:p>
          <a:p>
            <a:r>
              <a:rPr lang="en-GB" dirty="0"/>
              <a:t>Choose a 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0BB30F-A94C-4E29-8320-396A5BFBE60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972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19/10/2020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Monday, 19 October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Resolve a single force into its two components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333153" y="2436068"/>
            <a:ext cx="113626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u="sng" dirty="0"/>
          </a:p>
          <a:p>
            <a:r>
              <a:rPr lang="en-GB" sz="3200" dirty="0"/>
              <a:t>Describe how you would find the resultant force using the parallelogram method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8F510-4A94-4027-A2DF-9888E2B2E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53505-A5ED-4038-BB8B-72C16DBB1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Choose a scale and draw the diagram to scale</a:t>
            </a:r>
          </a:p>
          <a:p>
            <a:r>
              <a:rPr lang="en-GB" dirty="0"/>
              <a:t>Complete the parallelogram</a:t>
            </a:r>
          </a:p>
          <a:p>
            <a:r>
              <a:rPr lang="en-GB" dirty="0"/>
              <a:t>Draw in the diagonal resultant line</a:t>
            </a:r>
          </a:p>
          <a:p>
            <a:r>
              <a:rPr lang="en-GB" dirty="0"/>
              <a:t>Measure the length of the resultant force</a:t>
            </a:r>
          </a:p>
          <a:p>
            <a:r>
              <a:rPr lang="en-GB" dirty="0"/>
              <a:t>convert using scale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332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</a:pPr>
            <a:r>
              <a:rPr lang="en-GB" sz="3200" dirty="0"/>
              <a:t>Resolve a single force to calculate the vertical and horizontal forces of an object</a:t>
            </a:r>
            <a:endParaRPr lang="en-US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/>
              <a:t>Complete practise questions to improve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A95B0-FBA3-49A6-A7C8-FCEEBEB29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98427-FC05-4033-A7BE-F1CB71C8D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force can be resolved into two perpendicular (right angle) forces.</a:t>
            </a:r>
          </a:p>
          <a:p>
            <a:endParaRPr lang="en-GB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B882975-28E2-48BA-BCE6-6220B735402C}"/>
              </a:ext>
            </a:extLst>
          </p:cNvPr>
          <p:cNvCxnSpPr>
            <a:cxnSpLocks/>
          </p:cNvCxnSpPr>
          <p:nvPr/>
        </p:nvCxnSpPr>
        <p:spPr>
          <a:xfrm flipV="1">
            <a:off x="3854958" y="2930907"/>
            <a:ext cx="2057400" cy="14986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26E348E-9EE0-412E-85D2-0B3BED7081B3}"/>
              </a:ext>
            </a:extLst>
          </p:cNvPr>
          <p:cNvCxnSpPr>
            <a:cxnSpLocks/>
          </p:cNvCxnSpPr>
          <p:nvPr/>
        </p:nvCxnSpPr>
        <p:spPr>
          <a:xfrm>
            <a:off x="3854958" y="4429507"/>
            <a:ext cx="2057400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77C14F5-B547-4775-800E-B27E3C08ABAA}"/>
              </a:ext>
            </a:extLst>
          </p:cNvPr>
          <p:cNvCxnSpPr>
            <a:cxnSpLocks/>
          </p:cNvCxnSpPr>
          <p:nvPr/>
        </p:nvCxnSpPr>
        <p:spPr>
          <a:xfrm flipV="1">
            <a:off x="5912358" y="2930907"/>
            <a:ext cx="0" cy="14986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29BFD9F-2AFB-4AD5-A535-44A3417252F6}"/>
              </a:ext>
            </a:extLst>
          </p:cNvPr>
          <p:cNvSpPr txBox="1"/>
          <p:nvPr/>
        </p:nvSpPr>
        <p:spPr>
          <a:xfrm>
            <a:off x="4115308" y="2930906"/>
            <a:ext cx="1022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Force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2E9036-1561-445B-9E2B-3C5FFC524D98}"/>
              </a:ext>
            </a:extLst>
          </p:cNvPr>
          <p:cNvSpPr txBox="1"/>
          <p:nvPr/>
        </p:nvSpPr>
        <p:spPr>
          <a:xfrm>
            <a:off x="3790656" y="4660338"/>
            <a:ext cx="2227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</a:rPr>
              <a:t>Component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1A0019-5761-4CB1-9DA1-0117B86AB692}"/>
              </a:ext>
            </a:extLst>
          </p:cNvPr>
          <p:cNvSpPr txBox="1"/>
          <p:nvPr/>
        </p:nvSpPr>
        <p:spPr>
          <a:xfrm>
            <a:off x="6018328" y="3449374"/>
            <a:ext cx="2227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Component 2</a:t>
            </a:r>
          </a:p>
        </p:txBody>
      </p:sp>
    </p:spTree>
    <p:extLst>
      <p:ext uri="{BB962C8B-B14F-4D97-AF65-F5344CB8AC3E}">
        <p14:creationId xmlns:p14="http://schemas.microsoft.com/office/powerpoint/2010/main" val="92282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98011-AC09-46AD-8C2C-745D75390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63383-3082-4C2E-898F-2781A2E15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100N force acting at an angle of 35° with the horizontal. Determine the horizontal and vertical components of the force.</a:t>
            </a:r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935675-0C35-4BAB-A822-47BB96D7EAC4}"/>
              </a:ext>
            </a:extLst>
          </p:cNvPr>
          <p:cNvCxnSpPr/>
          <p:nvPr/>
        </p:nvCxnSpPr>
        <p:spPr>
          <a:xfrm flipV="1">
            <a:off x="3251200" y="3429000"/>
            <a:ext cx="3352800" cy="160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31CFF5C-0B5A-4151-95D7-21D29F524187}"/>
              </a:ext>
            </a:extLst>
          </p:cNvPr>
          <p:cNvCxnSpPr>
            <a:cxnSpLocks/>
          </p:cNvCxnSpPr>
          <p:nvPr/>
        </p:nvCxnSpPr>
        <p:spPr>
          <a:xfrm>
            <a:off x="3251200" y="5029200"/>
            <a:ext cx="65870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444F63CD-92CA-4A29-A7C7-A13F9F3741BE}"/>
              </a:ext>
            </a:extLst>
          </p:cNvPr>
          <p:cNvSpPr/>
          <p:nvPr/>
        </p:nvSpPr>
        <p:spPr>
          <a:xfrm>
            <a:off x="4162425" y="4543425"/>
            <a:ext cx="400050" cy="89534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B458DA-B59C-4FD9-B528-343260150FAC}"/>
              </a:ext>
            </a:extLst>
          </p:cNvPr>
          <p:cNvSpPr txBox="1"/>
          <p:nvPr/>
        </p:nvSpPr>
        <p:spPr>
          <a:xfrm>
            <a:off x="4562475" y="447520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35°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891C4B-1FD2-4C3A-A7CB-228CC99DF323}"/>
              </a:ext>
            </a:extLst>
          </p:cNvPr>
          <p:cNvSpPr txBox="1"/>
          <p:nvPr/>
        </p:nvSpPr>
        <p:spPr>
          <a:xfrm>
            <a:off x="4206875" y="363196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100N</a:t>
            </a:r>
          </a:p>
        </p:txBody>
      </p:sp>
    </p:spTree>
    <p:extLst>
      <p:ext uri="{BB962C8B-B14F-4D97-AF65-F5344CB8AC3E}">
        <p14:creationId xmlns:p14="http://schemas.microsoft.com/office/powerpoint/2010/main" val="4024999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98011-AC09-46AD-8C2C-745D75390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63383-3082-4C2E-898F-2781A2E15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A 75N force is acting at an angle of 20° with the horizontal. Determine the horizontal and vertical components of the force</a:t>
            </a:r>
          </a:p>
        </p:txBody>
      </p:sp>
    </p:spTree>
    <p:extLst>
      <p:ext uri="{BB962C8B-B14F-4D97-AF65-F5344CB8AC3E}">
        <p14:creationId xmlns:p14="http://schemas.microsoft.com/office/powerpoint/2010/main" val="337650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Complete and assess exam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Attached as a separate pdf file</a:t>
            </a:r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9700E7-54AD-4A86-9AFB-23F209F09F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FE5290-AB42-4720-B9B2-DF7B36DB84FB}">
  <ds:schemaRefs>
    <ds:schemaRef ds:uri="3eb4558b-8982-4134-8cf8-0edee52307a7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049f97e1-32ae-4d3d-9c64-63be60dba368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454F1D8-8A66-48A1-92A1-91ECEF7AE9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177</Words>
  <Application>Microsoft Office PowerPoint</Application>
  <PresentationFormat>Widescreen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PowerPoint Presentation</vt:lpstr>
      <vt:lpstr>Self Asses</vt:lpstr>
      <vt:lpstr>Progress Indicators</vt:lpstr>
      <vt:lpstr>PowerPoint Presentation</vt:lpstr>
      <vt:lpstr>Model answer</vt:lpstr>
      <vt:lpstr>Question</vt:lpstr>
      <vt:lpstr>Complete and assess exam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Helen Bradford</cp:lastModifiedBy>
  <cp:revision>11</cp:revision>
  <dcterms:created xsi:type="dcterms:W3CDTF">2019-11-05T19:03:23Z</dcterms:created>
  <dcterms:modified xsi:type="dcterms:W3CDTF">2020-10-19T14:25:07Z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