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AB99F-3060-487B-B661-E4C58DE8BA1F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B2E96-34B2-4AC8-B02E-A246A15FF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ZiCirTBqm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Accident and injury</a:t>
            </a:r>
            <a:endParaRPr lang="en-GB" sz="5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646" y="4120417"/>
            <a:ext cx="11227633" cy="2160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2400" u="sng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Good progress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: to be able to explain the impact of an accident</a:t>
            </a:r>
          </a:p>
          <a:p>
            <a:r>
              <a:rPr lang="en-GB" sz="2400" u="sng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Excellent progress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: To explain the impact of an accident and clearly explain how it would impact the next life stage as well as </a:t>
            </a:r>
            <a:r>
              <a:rPr lang="en-GB" sz="240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current one.</a:t>
            </a:r>
            <a:endParaRPr lang="en-GB" sz="2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8" name="Picture 4" descr="The Hollyoaks opening titles could be giving us Gloved Hand Killer clues... http://t.co/pu6w0l1Ri2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72" y="612568"/>
            <a:ext cx="3244117" cy="1822112"/>
          </a:xfrm>
          <a:prstGeom prst="rect">
            <a:avLst/>
          </a:prstGeom>
          <a:noFill/>
          <a:ln w="889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3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accident?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126682" y="701539"/>
            <a:ext cx="9715661" cy="5629212"/>
          </a:xfrm>
          <a:custGeom>
            <a:avLst/>
            <a:gdLst>
              <a:gd name="connsiteX0" fmla="*/ 102511 w 9715661"/>
              <a:gd name="connsiteY0" fmla="*/ 2761189 h 5629212"/>
              <a:gd name="connsiteX1" fmla="*/ 372334 w 9715661"/>
              <a:gd name="connsiteY1" fmla="*/ 2656258 h 5629212"/>
              <a:gd name="connsiteX2" fmla="*/ 5783784 w 9715661"/>
              <a:gd name="connsiteY2" fmla="*/ 422723 h 5629212"/>
              <a:gd name="connsiteX3" fmla="*/ 2995613 w 9715661"/>
              <a:gd name="connsiteY3" fmla="*/ 3690579 h 5629212"/>
              <a:gd name="connsiteX4" fmla="*/ 8751836 w 9715661"/>
              <a:gd name="connsiteY4" fmla="*/ 17989 h 5629212"/>
              <a:gd name="connsiteX5" fmla="*/ 7072938 w 9715661"/>
              <a:gd name="connsiteY5" fmla="*/ 5579340 h 5629212"/>
              <a:gd name="connsiteX6" fmla="*/ 9351443 w 9715661"/>
              <a:gd name="connsiteY6" fmla="*/ 2896100 h 5629212"/>
              <a:gd name="connsiteX7" fmla="*/ 9681226 w 9715661"/>
              <a:gd name="connsiteY7" fmla="*/ 5429438 h 5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5661" h="5629212">
                <a:moveTo>
                  <a:pt x="102511" y="2761189"/>
                </a:moveTo>
                <a:cubicBezTo>
                  <a:pt x="-236017" y="2903595"/>
                  <a:pt x="372334" y="2656258"/>
                  <a:pt x="372334" y="2656258"/>
                </a:cubicBezTo>
                <a:cubicBezTo>
                  <a:pt x="1319213" y="2266514"/>
                  <a:pt x="5346571" y="250336"/>
                  <a:pt x="5783784" y="422723"/>
                </a:cubicBezTo>
                <a:cubicBezTo>
                  <a:pt x="6220997" y="595110"/>
                  <a:pt x="2500938" y="3758035"/>
                  <a:pt x="2995613" y="3690579"/>
                </a:cubicBezTo>
                <a:cubicBezTo>
                  <a:pt x="3490288" y="3623123"/>
                  <a:pt x="8072282" y="-296805"/>
                  <a:pt x="8751836" y="17989"/>
                </a:cubicBezTo>
                <a:cubicBezTo>
                  <a:pt x="9431390" y="332782"/>
                  <a:pt x="6973004" y="5099655"/>
                  <a:pt x="7072938" y="5579340"/>
                </a:cubicBezTo>
                <a:cubicBezTo>
                  <a:pt x="7172872" y="6059025"/>
                  <a:pt x="8916728" y="2921084"/>
                  <a:pt x="9351443" y="2896100"/>
                </a:cubicBezTo>
                <a:cubicBezTo>
                  <a:pt x="9786158" y="2871116"/>
                  <a:pt x="9733692" y="4150277"/>
                  <a:pt x="9681226" y="542943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1678" y="1128451"/>
            <a:ext cx="5269043" cy="1938992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An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accident</a:t>
            </a:r>
            <a:r>
              <a:rPr lang="en-GB" sz="2000" dirty="0" smtClean="0">
                <a:latin typeface="Century Gothic" pitchFamily="34" charset="0"/>
              </a:rPr>
              <a:t> is an </a:t>
            </a:r>
            <a:r>
              <a:rPr lang="en-GB" sz="2000" dirty="0">
                <a:latin typeface="Century Gothic" pitchFamily="34" charset="0"/>
              </a:rPr>
              <a:t>incident that happens unexpectedly and unintentionally, </a:t>
            </a:r>
            <a:r>
              <a:rPr lang="en-GB" sz="2000" dirty="0" smtClean="0">
                <a:latin typeface="Century Gothic" pitchFamily="34" charset="0"/>
              </a:rPr>
              <a:t>which results </a:t>
            </a:r>
            <a:r>
              <a:rPr lang="en-GB" sz="2000" dirty="0">
                <a:latin typeface="Century Gothic" pitchFamily="34" charset="0"/>
              </a:rPr>
              <a:t>in damage or injury</a:t>
            </a:r>
            <a:r>
              <a:rPr lang="en-GB" sz="2000" dirty="0" smtClean="0">
                <a:latin typeface="Century Gothic" pitchFamily="34" charset="0"/>
              </a:rPr>
              <a:t>.</a:t>
            </a:r>
            <a:endParaRPr lang="en-GB" sz="2000" dirty="0">
              <a:latin typeface="Century Gothic" pitchFamily="34" charset="0"/>
            </a:endParaRPr>
          </a:p>
          <a:p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 need to list as many examples of accidents that you can…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51678" y="3523403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dirty="0" smtClean="0"/>
              <a:t>What is an injury?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84512" y="4391759"/>
            <a:ext cx="5269043" cy="1938992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An 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injury</a:t>
            </a:r>
            <a:r>
              <a:rPr lang="en-GB" sz="2000" dirty="0" smtClean="0">
                <a:latin typeface="Century Gothic" pitchFamily="34" charset="0"/>
              </a:rPr>
              <a:t> is when there </a:t>
            </a:r>
            <a:r>
              <a:rPr lang="en-GB" sz="2000" dirty="0" smtClean="0">
                <a:latin typeface="Century Gothic" pitchFamily="34" charset="0"/>
              </a:rPr>
              <a:t>is physical </a:t>
            </a:r>
            <a:r>
              <a:rPr lang="en-GB" sz="2000" dirty="0">
                <a:latin typeface="Century Gothic" pitchFamily="34" charset="0"/>
              </a:rPr>
              <a:t>harm or damage to someone's body caused by an accident or an </a:t>
            </a:r>
            <a:r>
              <a:rPr lang="en-GB" sz="2000" dirty="0" smtClean="0">
                <a:latin typeface="Century Gothic" pitchFamily="34" charset="0"/>
              </a:rPr>
              <a:t>attack.</a:t>
            </a:r>
          </a:p>
          <a:p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 need to list as many examples </a:t>
            </a:r>
            <a:r>
              <a:rPr lang="en-GB" sz="200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of </a:t>
            </a:r>
            <a:r>
              <a:rPr lang="en-GB" sz="200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injuries</a:t>
            </a:r>
            <a:r>
              <a:rPr lang="en-GB" sz="200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that you can…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4" name="Picture 10" descr="Image result for inju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31299" y="3473077"/>
            <a:ext cx="2551790" cy="31406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ccident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117" y="233611"/>
            <a:ext cx="3603277" cy="32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1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Hollyoaks train crash…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126682" y="701539"/>
            <a:ext cx="9715661" cy="5629212"/>
          </a:xfrm>
          <a:custGeom>
            <a:avLst/>
            <a:gdLst>
              <a:gd name="connsiteX0" fmla="*/ 102511 w 9715661"/>
              <a:gd name="connsiteY0" fmla="*/ 2761189 h 5629212"/>
              <a:gd name="connsiteX1" fmla="*/ 372334 w 9715661"/>
              <a:gd name="connsiteY1" fmla="*/ 2656258 h 5629212"/>
              <a:gd name="connsiteX2" fmla="*/ 5783784 w 9715661"/>
              <a:gd name="connsiteY2" fmla="*/ 422723 h 5629212"/>
              <a:gd name="connsiteX3" fmla="*/ 2995613 w 9715661"/>
              <a:gd name="connsiteY3" fmla="*/ 3690579 h 5629212"/>
              <a:gd name="connsiteX4" fmla="*/ 8751836 w 9715661"/>
              <a:gd name="connsiteY4" fmla="*/ 17989 h 5629212"/>
              <a:gd name="connsiteX5" fmla="*/ 7072938 w 9715661"/>
              <a:gd name="connsiteY5" fmla="*/ 5579340 h 5629212"/>
              <a:gd name="connsiteX6" fmla="*/ 9351443 w 9715661"/>
              <a:gd name="connsiteY6" fmla="*/ 2896100 h 5629212"/>
              <a:gd name="connsiteX7" fmla="*/ 9681226 w 9715661"/>
              <a:gd name="connsiteY7" fmla="*/ 5429438 h 5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5661" h="5629212">
                <a:moveTo>
                  <a:pt x="102511" y="2761189"/>
                </a:moveTo>
                <a:cubicBezTo>
                  <a:pt x="-236017" y="2903595"/>
                  <a:pt x="372334" y="2656258"/>
                  <a:pt x="372334" y="2656258"/>
                </a:cubicBezTo>
                <a:cubicBezTo>
                  <a:pt x="1319213" y="2266514"/>
                  <a:pt x="5346571" y="250336"/>
                  <a:pt x="5783784" y="422723"/>
                </a:cubicBezTo>
                <a:cubicBezTo>
                  <a:pt x="6220997" y="595110"/>
                  <a:pt x="2500938" y="3758035"/>
                  <a:pt x="2995613" y="3690579"/>
                </a:cubicBezTo>
                <a:cubicBezTo>
                  <a:pt x="3490288" y="3623123"/>
                  <a:pt x="8072282" y="-296805"/>
                  <a:pt x="8751836" y="17989"/>
                </a:cubicBezTo>
                <a:cubicBezTo>
                  <a:pt x="9431390" y="332782"/>
                  <a:pt x="6973004" y="5099655"/>
                  <a:pt x="7072938" y="5579340"/>
                </a:cubicBezTo>
                <a:cubicBezTo>
                  <a:pt x="7172872" y="6059025"/>
                  <a:pt x="8916728" y="2921084"/>
                  <a:pt x="9351443" y="2896100"/>
                </a:cubicBezTo>
                <a:cubicBezTo>
                  <a:pt x="9786158" y="2871116"/>
                  <a:pt x="9733692" y="4150277"/>
                  <a:pt x="9681226" y="542943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 descr="The Hollyoaks opening titles could be giving us Gloved Hand Killer clues... http://t.co/pu6w0l1Ri2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844" y="217395"/>
            <a:ext cx="3244117" cy="1822112"/>
          </a:xfrm>
          <a:prstGeom prst="rect">
            <a:avLst/>
          </a:prstGeom>
          <a:noFill/>
          <a:ln w="889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1678" y="1128451"/>
            <a:ext cx="5269043" cy="3785652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The McQueen family are celebrating a wedding, when a car travelling over the train tracks breaks down and the train unexpectedly derails and crashes. This is then followed by a leak of gas and an explosion. There many injured including two deaths. You need to watch the video…</a:t>
            </a: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hlinkClick r:id="rId3"/>
              </a:rPr>
              <a:t>https://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hlinkClick r:id="rId3"/>
              </a:rPr>
              <a:t>www.youtube.com/watch?v=cZiCirTBqmw</a:t>
            </a:r>
            <a:endParaRPr lang="en-GB" sz="2000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8" t="17165" r="42569" b="42890"/>
          <a:stretch/>
        </p:blipFill>
        <p:spPr bwMode="auto">
          <a:xfrm>
            <a:off x="6702178" y="3329249"/>
            <a:ext cx="4910202" cy="26934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2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Nico…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126682" y="701539"/>
            <a:ext cx="9715661" cy="5629212"/>
          </a:xfrm>
          <a:custGeom>
            <a:avLst/>
            <a:gdLst>
              <a:gd name="connsiteX0" fmla="*/ 102511 w 9715661"/>
              <a:gd name="connsiteY0" fmla="*/ 2761189 h 5629212"/>
              <a:gd name="connsiteX1" fmla="*/ 372334 w 9715661"/>
              <a:gd name="connsiteY1" fmla="*/ 2656258 h 5629212"/>
              <a:gd name="connsiteX2" fmla="*/ 5783784 w 9715661"/>
              <a:gd name="connsiteY2" fmla="*/ 422723 h 5629212"/>
              <a:gd name="connsiteX3" fmla="*/ 2995613 w 9715661"/>
              <a:gd name="connsiteY3" fmla="*/ 3690579 h 5629212"/>
              <a:gd name="connsiteX4" fmla="*/ 8751836 w 9715661"/>
              <a:gd name="connsiteY4" fmla="*/ 17989 h 5629212"/>
              <a:gd name="connsiteX5" fmla="*/ 7072938 w 9715661"/>
              <a:gd name="connsiteY5" fmla="*/ 5579340 h 5629212"/>
              <a:gd name="connsiteX6" fmla="*/ 9351443 w 9715661"/>
              <a:gd name="connsiteY6" fmla="*/ 2896100 h 5629212"/>
              <a:gd name="connsiteX7" fmla="*/ 9681226 w 9715661"/>
              <a:gd name="connsiteY7" fmla="*/ 5429438 h 5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5661" h="5629212">
                <a:moveTo>
                  <a:pt x="102511" y="2761189"/>
                </a:moveTo>
                <a:cubicBezTo>
                  <a:pt x="-236017" y="2903595"/>
                  <a:pt x="372334" y="2656258"/>
                  <a:pt x="372334" y="2656258"/>
                </a:cubicBezTo>
                <a:cubicBezTo>
                  <a:pt x="1319213" y="2266514"/>
                  <a:pt x="5346571" y="250336"/>
                  <a:pt x="5783784" y="422723"/>
                </a:cubicBezTo>
                <a:cubicBezTo>
                  <a:pt x="6220997" y="595110"/>
                  <a:pt x="2500938" y="3758035"/>
                  <a:pt x="2995613" y="3690579"/>
                </a:cubicBezTo>
                <a:cubicBezTo>
                  <a:pt x="3490288" y="3623123"/>
                  <a:pt x="8072282" y="-296805"/>
                  <a:pt x="8751836" y="17989"/>
                </a:cubicBezTo>
                <a:cubicBezTo>
                  <a:pt x="9431390" y="332782"/>
                  <a:pt x="6973004" y="5099655"/>
                  <a:pt x="7072938" y="5579340"/>
                </a:cubicBezTo>
                <a:cubicBezTo>
                  <a:pt x="7172872" y="6059025"/>
                  <a:pt x="8916728" y="2921084"/>
                  <a:pt x="9351443" y="2896100"/>
                </a:cubicBezTo>
                <a:cubicBezTo>
                  <a:pt x="9786158" y="2871116"/>
                  <a:pt x="9733692" y="4150277"/>
                  <a:pt x="9681226" y="542943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 descr="The Hollyoaks opening titles could be giving us Gloved Hand Killer clues... http://t.co/pu6w0l1Ri2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844" y="217395"/>
            <a:ext cx="3244117" cy="1822112"/>
          </a:xfrm>
          <a:prstGeom prst="rect">
            <a:avLst/>
          </a:prstGeom>
          <a:noFill/>
          <a:ln w="889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1678" y="1128451"/>
            <a:ext cx="5795538" cy="5324535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entury Gothic" pitchFamily="34" charset="0"/>
              </a:rPr>
              <a:t>Nico is </a:t>
            </a:r>
            <a:r>
              <a:rPr lang="en-GB" sz="2000" dirty="0" smtClean="0">
                <a:latin typeface="Century Gothic" pitchFamily="34" charset="0"/>
              </a:rPr>
              <a:t>the long lost daughter of Sienna Blake. She is 15 years of age.</a:t>
            </a:r>
            <a:endParaRPr lang="en-GB" sz="2000" dirty="0">
              <a:latin typeface="Century Gothic" pitchFamily="34" charset="0"/>
            </a:endParaRPr>
          </a:p>
          <a:p>
            <a:endParaRPr lang="en-GB" sz="2000" dirty="0" smtClean="0">
              <a:latin typeface="Century Gothic" pitchFamily="34" charset="0"/>
            </a:endParaRPr>
          </a:p>
          <a:p>
            <a:r>
              <a:rPr lang="en-GB" sz="2000" b="1" i="1" dirty="0" smtClean="0">
                <a:latin typeface="Century Gothic" pitchFamily="34" charset="0"/>
              </a:rPr>
              <a:t>Nico’s personality…</a:t>
            </a:r>
            <a:endParaRPr lang="en-GB" sz="2000" b="1" i="1" dirty="0">
              <a:latin typeface="Century Gothic" pitchFamily="34" charset="0"/>
            </a:endParaRPr>
          </a:p>
          <a:p>
            <a:r>
              <a:rPr lang="en-GB" sz="2000" dirty="0" smtClean="0">
                <a:latin typeface="Century Gothic" pitchFamily="34" charset="0"/>
              </a:rPr>
              <a:t>She is an "intelligent</a:t>
            </a:r>
            <a:r>
              <a:rPr lang="en-GB" sz="2000" dirty="0">
                <a:latin typeface="Century Gothic" pitchFamily="34" charset="0"/>
              </a:rPr>
              <a:t>, funny, but with quite a dark streak", as well as being quite mature for her age, as a result from going to care home to care home. It also mentions that although Nico has a tendency to push people away, this is down to a fear of rejection and in reality she just wants "to be loved and to be a part of a real family" and that she is "looking for a place in the </a:t>
            </a:r>
            <a:r>
              <a:rPr lang="en-GB" sz="2000" dirty="0" smtClean="0">
                <a:latin typeface="Century Gothic" pitchFamily="34" charset="0"/>
              </a:rPr>
              <a:t>world.</a:t>
            </a: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Nico sustained severe injuries in the train crash, resulting in her needing a kidney, which she later received from a family friend.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074" name="Picture 2" descr="Image result for who is nico in hollyoa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216" y="1753643"/>
            <a:ext cx="3957965" cy="2635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Nico’s pies (1)…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126682" y="701539"/>
            <a:ext cx="9715661" cy="5629212"/>
          </a:xfrm>
          <a:custGeom>
            <a:avLst/>
            <a:gdLst>
              <a:gd name="connsiteX0" fmla="*/ 102511 w 9715661"/>
              <a:gd name="connsiteY0" fmla="*/ 2761189 h 5629212"/>
              <a:gd name="connsiteX1" fmla="*/ 372334 w 9715661"/>
              <a:gd name="connsiteY1" fmla="*/ 2656258 h 5629212"/>
              <a:gd name="connsiteX2" fmla="*/ 5783784 w 9715661"/>
              <a:gd name="connsiteY2" fmla="*/ 422723 h 5629212"/>
              <a:gd name="connsiteX3" fmla="*/ 2995613 w 9715661"/>
              <a:gd name="connsiteY3" fmla="*/ 3690579 h 5629212"/>
              <a:gd name="connsiteX4" fmla="*/ 8751836 w 9715661"/>
              <a:gd name="connsiteY4" fmla="*/ 17989 h 5629212"/>
              <a:gd name="connsiteX5" fmla="*/ 7072938 w 9715661"/>
              <a:gd name="connsiteY5" fmla="*/ 5579340 h 5629212"/>
              <a:gd name="connsiteX6" fmla="*/ 9351443 w 9715661"/>
              <a:gd name="connsiteY6" fmla="*/ 2896100 h 5629212"/>
              <a:gd name="connsiteX7" fmla="*/ 9681226 w 9715661"/>
              <a:gd name="connsiteY7" fmla="*/ 5429438 h 5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5661" h="5629212">
                <a:moveTo>
                  <a:pt x="102511" y="2761189"/>
                </a:moveTo>
                <a:cubicBezTo>
                  <a:pt x="-236017" y="2903595"/>
                  <a:pt x="372334" y="2656258"/>
                  <a:pt x="372334" y="2656258"/>
                </a:cubicBezTo>
                <a:cubicBezTo>
                  <a:pt x="1319213" y="2266514"/>
                  <a:pt x="5346571" y="250336"/>
                  <a:pt x="5783784" y="422723"/>
                </a:cubicBezTo>
                <a:cubicBezTo>
                  <a:pt x="6220997" y="595110"/>
                  <a:pt x="2500938" y="3758035"/>
                  <a:pt x="2995613" y="3690579"/>
                </a:cubicBezTo>
                <a:cubicBezTo>
                  <a:pt x="3490288" y="3623123"/>
                  <a:pt x="8072282" y="-296805"/>
                  <a:pt x="8751836" y="17989"/>
                </a:cubicBezTo>
                <a:cubicBezTo>
                  <a:pt x="9431390" y="332782"/>
                  <a:pt x="6973004" y="5099655"/>
                  <a:pt x="7072938" y="5579340"/>
                </a:cubicBezTo>
                <a:cubicBezTo>
                  <a:pt x="7172872" y="6059025"/>
                  <a:pt x="8916728" y="2921084"/>
                  <a:pt x="9351443" y="2896100"/>
                </a:cubicBezTo>
                <a:cubicBezTo>
                  <a:pt x="9786158" y="2871116"/>
                  <a:pt x="9733692" y="4150277"/>
                  <a:pt x="9681226" y="542943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 descr="The Hollyoaks opening titles could be giving us Gloved Hand Killer clues... http://t.co/pu6w0l1Ri2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844" y="217395"/>
            <a:ext cx="3244117" cy="1822112"/>
          </a:xfrm>
          <a:prstGeom prst="rect">
            <a:avLst/>
          </a:prstGeom>
          <a:noFill/>
          <a:ln w="889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1678" y="1128451"/>
            <a:ext cx="5795538" cy="3477875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Task 1</a:t>
            </a: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 need to write Nico’s PIES as they should be. What is expected of Nico as an adolescent? You need to refer back to book 1 and create a pies chart/mind map for Nico..</a:t>
            </a: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Physical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Intellectual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Emotional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Social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074" name="Picture 2" descr="Image result for who is nico in hollyoa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216" y="1753643"/>
            <a:ext cx="3957965" cy="2635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Nico’s pies (2)…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126682" y="701539"/>
            <a:ext cx="9715661" cy="5629212"/>
          </a:xfrm>
          <a:custGeom>
            <a:avLst/>
            <a:gdLst>
              <a:gd name="connsiteX0" fmla="*/ 102511 w 9715661"/>
              <a:gd name="connsiteY0" fmla="*/ 2761189 h 5629212"/>
              <a:gd name="connsiteX1" fmla="*/ 372334 w 9715661"/>
              <a:gd name="connsiteY1" fmla="*/ 2656258 h 5629212"/>
              <a:gd name="connsiteX2" fmla="*/ 5783784 w 9715661"/>
              <a:gd name="connsiteY2" fmla="*/ 422723 h 5629212"/>
              <a:gd name="connsiteX3" fmla="*/ 2995613 w 9715661"/>
              <a:gd name="connsiteY3" fmla="*/ 3690579 h 5629212"/>
              <a:gd name="connsiteX4" fmla="*/ 8751836 w 9715661"/>
              <a:gd name="connsiteY4" fmla="*/ 17989 h 5629212"/>
              <a:gd name="connsiteX5" fmla="*/ 7072938 w 9715661"/>
              <a:gd name="connsiteY5" fmla="*/ 5579340 h 5629212"/>
              <a:gd name="connsiteX6" fmla="*/ 9351443 w 9715661"/>
              <a:gd name="connsiteY6" fmla="*/ 2896100 h 5629212"/>
              <a:gd name="connsiteX7" fmla="*/ 9681226 w 9715661"/>
              <a:gd name="connsiteY7" fmla="*/ 5429438 h 56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15661" h="5629212">
                <a:moveTo>
                  <a:pt x="102511" y="2761189"/>
                </a:moveTo>
                <a:cubicBezTo>
                  <a:pt x="-236017" y="2903595"/>
                  <a:pt x="372334" y="2656258"/>
                  <a:pt x="372334" y="2656258"/>
                </a:cubicBezTo>
                <a:cubicBezTo>
                  <a:pt x="1319213" y="2266514"/>
                  <a:pt x="5346571" y="250336"/>
                  <a:pt x="5783784" y="422723"/>
                </a:cubicBezTo>
                <a:cubicBezTo>
                  <a:pt x="6220997" y="595110"/>
                  <a:pt x="2500938" y="3758035"/>
                  <a:pt x="2995613" y="3690579"/>
                </a:cubicBezTo>
                <a:cubicBezTo>
                  <a:pt x="3490288" y="3623123"/>
                  <a:pt x="8072282" y="-296805"/>
                  <a:pt x="8751836" y="17989"/>
                </a:cubicBezTo>
                <a:cubicBezTo>
                  <a:pt x="9431390" y="332782"/>
                  <a:pt x="6973004" y="5099655"/>
                  <a:pt x="7072938" y="5579340"/>
                </a:cubicBezTo>
                <a:cubicBezTo>
                  <a:pt x="7172872" y="6059025"/>
                  <a:pt x="8916728" y="2921084"/>
                  <a:pt x="9351443" y="2896100"/>
                </a:cubicBezTo>
                <a:cubicBezTo>
                  <a:pt x="9786158" y="2871116"/>
                  <a:pt x="9733692" y="4150277"/>
                  <a:pt x="9681226" y="5429438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 descr="The Hollyoaks opening titles could be giving us Gloved Hand Killer clues... http://t.co/pu6w0l1Ri2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827" y="217395"/>
            <a:ext cx="2010134" cy="1129025"/>
          </a:xfrm>
          <a:prstGeom prst="rect">
            <a:avLst/>
          </a:prstGeom>
          <a:noFill/>
          <a:ln w="889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51677" y="1128451"/>
            <a:ext cx="3007171" cy="4708981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Task 2a</a:t>
            </a: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You now need to write Nico’s PIES for </a:t>
            </a:r>
            <a:r>
              <a:rPr lang="en-GB" sz="2000" b="1" u="sng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after the accident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. How have her PIES changed? You can write on your current PIES chart but will need to complete this task in a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different colour…</a:t>
            </a:r>
            <a:endParaRPr lang="en-GB" sz="2000" b="1" u="sng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Physical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Intellectual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Emotional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Social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074" name="Picture 2" descr="Image result for who is nico in hollyoa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688" y="1035099"/>
            <a:ext cx="2500009" cy="16644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0926" y="1683539"/>
            <a:ext cx="4412553" cy="3785652"/>
          </a:xfrm>
          <a:prstGeom prst="rect">
            <a:avLst/>
          </a:prstGeom>
          <a:solidFill>
            <a:schemeClr val="bg2"/>
          </a:solidFill>
          <a:ln w="412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Task 2b</a:t>
            </a:r>
          </a:p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Using the following key words, what other ways might Nico be affected? You also need to comment on the words below…</a:t>
            </a:r>
          </a:p>
          <a:p>
            <a:endParaRPr lang="en-GB" sz="20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Diet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Relationships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Mobility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Self image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Self esteem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Independence</a:t>
            </a:r>
          </a:p>
        </p:txBody>
      </p:sp>
    </p:spTree>
    <p:extLst>
      <p:ext uri="{BB962C8B-B14F-4D97-AF65-F5344CB8AC3E}">
        <p14:creationId xmlns:p14="http://schemas.microsoft.com/office/powerpoint/2010/main" val="19183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451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Gill Sans MT</vt:lpstr>
      <vt:lpstr>Impact</vt:lpstr>
      <vt:lpstr>Wingdings</vt:lpstr>
      <vt:lpstr>Badge</vt:lpstr>
      <vt:lpstr>Accident and injury</vt:lpstr>
      <vt:lpstr>What is an accident?</vt:lpstr>
      <vt:lpstr>Hollyoaks train crash…</vt:lpstr>
      <vt:lpstr>Who is Nico…</vt:lpstr>
      <vt:lpstr>Nico’s pies (1)…</vt:lpstr>
      <vt:lpstr>Nico’s pies (2)…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Adele Scott</dc:creator>
  <cp:lastModifiedBy>Adele Scott</cp:lastModifiedBy>
  <cp:revision>20</cp:revision>
  <dcterms:created xsi:type="dcterms:W3CDTF">2018-02-05T11:04:24Z</dcterms:created>
  <dcterms:modified xsi:type="dcterms:W3CDTF">2018-02-28T10:44:53Z</dcterms:modified>
</cp:coreProperties>
</file>