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5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6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07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1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3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1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8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16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14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7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834E-1FF1-4FF3-BA50-212DF54FE8A0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E9DA3-C843-4BE7-8644-C85953B63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6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1129" y="-543151"/>
            <a:ext cx="5578929" cy="1751465"/>
          </a:xfrm>
        </p:spPr>
        <p:txBody>
          <a:bodyPr/>
          <a:lstStyle/>
          <a:p>
            <a:r>
              <a:rPr lang="en-GB" dirty="0" smtClean="0"/>
              <a:t>Year 10 Art / 3D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250" y="1414009"/>
            <a:ext cx="4368036" cy="4970462"/>
          </a:xfrm>
        </p:spPr>
        <p:txBody>
          <a:bodyPr>
            <a:normAutofit/>
          </a:bodyPr>
          <a:lstStyle/>
          <a:p>
            <a:r>
              <a:rPr lang="en-GB" dirty="0" smtClean="0"/>
              <a:t>Build up more of your folder work by accurately drawing these images or any others that you find more appropriate to your work.</a:t>
            </a:r>
          </a:p>
          <a:p>
            <a:endParaRPr lang="en-GB" dirty="0"/>
          </a:p>
          <a:p>
            <a:r>
              <a:rPr lang="en-GB" dirty="0" smtClean="0"/>
              <a:t>Remember you can use a grid to help you.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783" t="24554" r="22266" b="27009"/>
          <a:stretch/>
        </p:blipFill>
        <p:spPr>
          <a:xfrm>
            <a:off x="4939250" y="332581"/>
            <a:ext cx="7416035" cy="421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7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9" y="140594"/>
            <a:ext cx="4245429" cy="6206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34" y="609146"/>
            <a:ext cx="5269139" cy="526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0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52" y="159885"/>
            <a:ext cx="3661448" cy="6485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460" y="1027906"/>
            <a:ext cx="3959679" cy="39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8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Year 10 Art / 3D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Davis</dc:creator>
  <cp:lastModifiedBy>Michelle Davis</cp:lastModifiedBy>
  <cp:revision>4</cp:revision>
  <dcterms:created xsi:type="dcterms:W3CDTF">2020-03-10T15:00:57Z</dcterms:created>
  <dcterms:modified xsi:type="dcterms:W3CDTF">2020-03-12T11:46:02Z</dcterms:modified>
</cp:coreProperties>
</file>