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59" d="100"/>
          <a:sy n="59" d="100"/>
        </p:scale>
        <p:origin x="162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0834E-1FF1-4FF3-BA50-212DF54FE8A0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E9DA3-C843-4BE7-8644-C85953B63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6456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0834E-1FF1-4FF3-BA50-212DF54FE8A0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E9DA3-C843-4BE7-8644-C85953B63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6262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0834E-1FF1-4FF3-BA50-212DF54FE8A0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E9DA3-C843-4BE7-8644-C85953B63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9072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0834E-1FF1-4FF3-BA50-212DF54FE8A0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E9DA3-C843-4BE7-8644-C85953B63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4216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0834E-1FF1-4FF3-BA50-212DF54FE8A0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E9DA3-C843-4BE7-8644-C85953B63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9534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0834E-1FF1-4FF3-BA50-212DF54FE8A0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E9DA3-C843-4BE7-8644-C85953B63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0716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0834E-1FF1-4FF3-BA50-212DF54FE8A0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E9DA3-C843-4BE7-8644-C85953B63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4085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0834E-1FF1-4FF3-BA50-212DF54FE8A0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E9DA3-C843-4BE7-8644-C85953B63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9225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0834E-1FF1-4FF3-BA50-212DF54FE8A0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E9DA3-C843-4BE7-8644-C85953B63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3162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0834E-1FF1-4FF3-BA50-212DF54FE8A0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E9DA3-C843-4BE7-8644-C85953B63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1148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0834E-1FF1-4FF3-BA50-212DF54FE8A0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E9DA3-C843-4BE7-8644-C85953B63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8074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20834E-1FF1-4FF3-BA50-212DF54FE8A0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2E9DA3-C843-4BE7-8644-C85953B63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7692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321129" y="-543151"/>
            <a:ext cx="5578929" cy="1751465"/>
          </a:xfrm>
        </p:spPr>
        <p:txBody>
          <a:bodyPr/>
          <a:lstStyle/>
          <a:p>
            <a:r>
              <a:rPr lang="en-GB" dirty="0" smtClean="0"/>
              <a:t>Year 10 Art / 3D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7250" y="1414009"/>
            <a:ext cx="4368036" cy="4970462"/>
          </a:xfrm>
        </p:spPr>
        <p:txBody>
          <a:bodyPr>
            <a:normAutofit/>
          </a:bodyPr>
          <a:lstStyle/>
          <a:p>
            <a:r>
              <a:rPr lang="en-GB" dirty="0" smtClean="0"/>
              <a:t>Build up more of your folder work by accurately drawing these images or any others that you find more appropriate to your work.</a:t>
            </a:r>
          </a:p>
          <a:p>
            <a:endParaRPr lang="en-GB" dirty="0"/>
          </a:p>
          <a:p>
            <a:r>
              <a:rPr lang="en-GB" dirty="0" smtClean="0"/>
              <a:t>Remember you can use a grid to help you.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3783" t="24554" r="22266" b="27009"/>
          <a:stretch/>
        </p:blipFill>
        <p:spPr>
          <a:xfrm>
            <a:off x="4939250" y="332581"/>
            <a:ext cx="7416035" cy="4212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3973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7999" y="140594"/>
            <a:ext cx="4245429" cy="620624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8534" y="609146"/>
            <a:ext cx="5269139" cy="5269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5101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352" y="159885"/>
            <a:ext cx="3661448" cy="648510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54460" y="1027906"/>
            <a:ext cx="3959679" cy="3959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04860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39</Words>
  <Application>Microsoft Office PowerPoint</Application>
  <PresentationFormat>Widescreen</PresentationFormat>
  <Paragraphs>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Year 10 Art / 3D</vt:lpstr>
      <vt:lpstr>PowerPoint Presentation</vt:lpstr>
      <vt:lpstr>PowerPoint Presentation</vt:lpstr>
    </vt:vector>
  </TitlesOfParts>
  <Company>RM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Michelle Davis</dc:creator>
  <cp:lastModifiedBy>Michelle Davis</cp:lastModifiedBy>
  <cp:revision>4</cp:revision>
  <dcterms:created xsi:type="dcterms:W3CDTF">2020-03-10T15:00:57Z</dcterms:created>
  <dcterms:modified xsi:type="dcterms:W3CDTF">2020-03-12T11:46:02Z</dcterms:modified>
</cp:coreProperties>
</file>