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5" r:id="rId6"/>
    <p:sldId id="264" r:id="rId7"/>
    <p:sldId id="262" r:id="rId8"/>
    <p:sldId id="263" r:id="rId9"/>
    <p:sldId id="266" r:id="rId10"/>
    <p:sldId id="25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3088" autoAdjust="0"/>
  </p:normalViewPr>
  <p:slideViewPr>
    <p:cSldViewPr snapToGrid="0">
      <p:cViewPr varScale="1">
        <p:scale>
          <a:sx n="46" d="100"/>
          <a:sy n="46" d="100"/>
        </p:scale>
        <p:origin x="5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7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5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8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90805"/>
            <a:ext cx="11757660" cy="7092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960120"/>
            <a:ext cx="11757660" cy="52168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1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12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0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6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2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3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33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0.wp.com/www.innovationcoach.com/wp-content/uploads/2016/08/New-Product-Development-and-Innovation-Proces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98"/>
            <a:ext cx="12192000" cy="79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-485422"/>
            <a:ext cx="12192000" cy="7429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25743"/>
            <a:ext cx="117729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094424"/>
            <a:ext cx="11772900" cy="562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7E2E1-5462-4CD2-96AF-996AA1D3A8D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4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atnik SF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atnik SF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atnik SF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atnik SF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atnik SF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atnik SF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lay.kahoot.it/#/?quizId=add6dc6d-8555-4be9-8990-da35dc5063e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thelinkacademy.org.uk" TargetMode="External"/><Relationship Id="rId2" Type="http://schemas.openxmlformats.org/officeDocument/2006/relationships/hyperlink" Target="https://quizlet.com/join/mqx5a6ny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LO3 - Product Development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3.2 – Extension Strategies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2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ahoo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1" y="1401288"/>
            <a:ext cx="4968423" cy="16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>
                <a:hlinkClick r:id="rId2"/>
              </a:rPr>
              <a:t>https://</a:t>
            </a:r>
            <a:r>
              <a:rPr lang="en-GB" sz="5400" dirty="0" smtClean="0">
                <a:hlinkClick r:id="rId2"/>
              </a:rPr>
              <a:t>quizlet.com/join/mqx5a6nyT</a:t>
            </a:r>
            <a:endParaRPr lang="en-GB" sz="5400" dirty="0" smtClean="0"/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5400" dirty="0" smtClean="0">
                <a:hlinkClick r:id="rId3"/>
              </a:rPr>
              <a:t>Username@thelinkacademy.org.uk</a:t>
            </a:r>
            <a:endParaRPr lang="en-GB" sz="5400" dirty="0" smtClean="0"/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4099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90805"/>
            <a:ext cx="10324514" cy="709295"/>
          </a:xfrm>
        </p:spPr>
        <p:txBody>
          <a:bodyPr>
            <a:noAutofit/>
          </a:bodyPr>
          <a:lstStyle/>
          <a:p>
            <a:r>
              <a:rPr lang="en-GB" dirty="0" smtClean="0"/>
              <a:t>Do Now!!!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834158"/>
            <a:ext cx="11757660" cy="966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At what phase would a business implement an </a:t>
            </a:r>
            <a:r>
              <a:rPr lang="en-GB" b="1" dirty="0"/>
              <a:t>extension </a:t>
            </a:r>
            <a:r>
              <a:rPr lang="en-GB" b="1" dirty="0" smtClean="0"/>
              <a:t>strategy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  <p:pic>
        <p:nvPicPr>
          <p:cNvPr id="27" name="Picture 2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8" t="43427" r="12078" b="23218"/>
          <a:stretch/>
        </p:blipFill>
        <p:spPr bwMode="auto">
          <a:xfrm>
            <a:off x="198120" y="1325416"/>
            <a:ext cx="8352114" cy="5075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7206628" y="3776544"/>
            <a:ext cx="3979928" cy="9498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What is an </a:t>
            </a:r>
            <a:r>
              <a:rPr lang="en-GB" b="1" dirty="0"/>
              <a:t>extension strategy</a:t>
            </a:r>
            <a:r>
              <a:rPr lang="en-GB" dirty="0"/>
              <a:t>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447" y="3978330"/>
            <a:ext cx="1754823" cy="11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7249020" y="2924600"/>
            <a:ext cx="4085158" cy="10388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Include </a:t>
            </a:r>
            <a:r>
              <a:rPr lang="en-GB" dirty="0" smtClean="0"/>
              <a:t>this term </a:t>
            </a:r>
            <a:r>
              <a:rPr lang="en-GB" dirty="0"/>
              <a:t>in you answer</a:t>
            </a:r>
          </a:p>
          <a:p>
            <a:r>
              <a:rPr lang="en-GB" dirty="0" smtClean="0"/>
              <a:t>Reputation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49" y="4590635"/>
            <a:ext cx="10317918" cy="93930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>
                <a:latin typeface="Beatnik SF" pitchFamily="2" charset="0"/>
              </a:rPr>
              <a:t>Why would a business want to extend the life of a product rather than withdraw it?</a:t>
            </a:r>
            <a:endParaRPr lang="en-GB" sz="3200" dirty="0">
              <a:latin typeface="Beatnik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980021"/>
            <a:ext cx="7062915" cy="454992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How </a:t>
            </a:r>
            <a:r>
              <a:rPr lang="en-GB" sz="4000" dirty="0"/>
              <a:t>would developing a new product impact on a business</a:t>
            </a:r>
            <a:r>
              <a:rPr lang="en-GB" sz="4000" dirty="0" smtClean="0"/>
              <a:t>?</a:t>
            </a:r>
            <a:endParaRPr lang="en-GB" sz="4000" dirty="0"/>
          </a:p>
          <a:p>
            <a:pPr marL="742950" indent="-742950">
              <a:buFont typeface="+mj-lt"/>
              <a:buAutoNum type="arabicPeriod"/>
            </a:pPr>
            <a:r>
              <a:rPr lang="en-GB" sz="4000" dirty="0" smtClean="0"/>
              <a:t>How </a:t>
            </a:r>
            <a:r>
              <a:rPr lang="en-GB" sz="4000" dirty="0"/>
              <a:t>would withdrawing a product effect a business? </a:t>
            </a:r>
          </a:p>
          <a:p>
            <a:pPr marL="0" indent="0">
              <a:buNone/>
            </a:pP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48923"/>
              </p:ext>
            </p:extLst>
          </p:nvPr>
        </p:nvGraphicFramePr>
        <p:xfrm>
          <a:off x="94956" y="5797970"/>
          <a:ext cx="11982250" cy="89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2359089259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7551287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Beatnik SF"/>
                        </a:rPr>
                        <a:t>Progress Indicators</a:t>
                      </a:r>
                      <a:endParaRPr lang="en-GB" sz="1600" b="1" dirty="0">
                        <a:latin typeface="Beatnik SF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Describe how each extension strategy helps extend the life of a product.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Evaluate when it is appropriate to use each extension strategy.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246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0902460" y="82648"/>
            <a:ext cx="940191" cy="70929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3.2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732" y="4563658"/>
            <a:ext cx="1754823" cy="115730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89137" y="610401"/>
            <a:ext cx="3840366" cy="1740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Include these terms in you answer</a:t>
            </a:r>
          </a:p>
          <a:p>
            <a:r>
              <a:rPr lang="en-GB" sz="2400" dirty="0" smtClean="0"/>
              <a:t>Costs</a:t>
            </a:r>
          </a:p>
          <a:p>
            <a:r>
              <a:rPr lang="en-GB" sz="2400" dirty="0" smtClean="0"/>
              <a:t>Time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101" y="2662170"/>
            <a:ext cx="675077" cy="1178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904" y="1031788"/>
            <a:ext cx="675077" cy="117831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8120" y="90805"/>
            <a:ext cx="10324514" cy="709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Extension Strategies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31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0" y="90805"/>
            <a:ext cx="10324514" cy="93930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>
                <a:latin typeface="Beatnik SF" pitchFamily="2" charset="0"/>
              </a:rPr>
              <a:t>How could a business extend the life of a product?</a:t>
            </a:r>
            <a:endParaRPr lang="en-GB" sz="3200" dirty="0">
              <a:latin typeface="Beatnik SF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41665"/>
              </p:ext>
            </p:extLst>
          </p:nvPr>
        </p:nvGraphicFramePr>
        <p:xfrm>
          <a:off x="94956" y="5836182"/>
          <a:ext cx="12097044" cy="89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522">
                  <a:extLst>
                    <a:ext uri="{9D8B030D-6E8A-4147-A177-3AD203B41FA5}">
                      <a16:colId xmlns:a16="http://schemas.microsoft.com/office/drawing/2014/main" val="2359089259"/>
                    </a:ext>
                  </a:extLst>
                </a:gridCol>
                <a:gridCol w="6048522">
                  <a:extLst>
                    <a:ext uri="{9D8B030D-6E8A-4147-A177-3AD203B41FA5}">
                      <a16:colId xmlns:a16="http://schemas.microsoft.com/office/drawing/2014/main" val="27551287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Beatnik SF"/>
                        </a:rPr>
                        <a:t>Progress Indicators</a:t>
                      </a:r>
                      <a:endParaRPr lang="en-GB" sz="1600" b="1" dirty="0">
                        <a:latin typeface="Beatnik SF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Describe how each extension strategy helps extend the life of a product.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Evaluate when it is appropriate to use each extension strategy.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24603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407" y="213291"/>
            <a:ext cx="1754823" cy="1157303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4088782" y="2271905"/>
            <a:ext cx="4381450" cy="266296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How could a business extend the life of a product?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5887" y="1632493"/>
            <a:ext cx="3536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nik SF"/>
              </a:rPr>
              <a:t>Change Packaging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35835" y="1761442"/>
            <a:ext cx="10324514" cy="709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nik SF"/>
              </a:rPr>
              <a:t>Advertising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atnik S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3169" y="2832735"/>
            <a:ext cx="291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nik SF"/>
              </a:rPr>
              <a:t>Changing Price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8206984" y="4042071"/>
            <a:ext cx="2629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nik SF"/>
              </a:rPr>
              <a:t>Adding Value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2784" y="4800751"/>
            <a:ext cx="4028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nik SF"/>
              </a:rPr>
              <a:t>Finding New Markets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8025" y="120824"/>
            <a:ext cx="10317918" cy="939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>
                <a:latin typeface="Beatnik SF" pitchFamily="2" charset="0"/>
              </a:rPr>
              <a:t>Describe</a:t>
            </a:r>
            <a:r>
              <a:rPr lang="en-GB" sz="3200" dirty="0" err="1">
                <a:latin typeface="Beatnik SF" pitchFamily="2" charset="0"/>
              </a:rPr>
              <a:t>each</a:t>
            </a:r>
            <a:r>
              <a:rPr lang="en-GB" sz="3200" dirty="0">
                <a:latin typeface="Beatnik SF" pitchFamily="2" charset="0"/>
              </a:rPr>
              <a:t> strategy</a:t>
            </a:r>
            <a:r>
              <a:rPr lang="en-GB" sz="3200" dirty="0" smtClean="0">
                <a:latin typeface="Beatnik SF" pitchFamily="2" charset="0"/>
              </a:rPr>
              <a:t> with an example.</a:t>
            </a:r>
            <a:endParaRPr lang="en-GB" sz="3200" dirty="0">
              <a:latin typeface="Beatnik SF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925" y="184238"/>
            <a:ext cx="1754823" cy="11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  <p:bldP spid="7" grpId="0"/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" y="855045"/>
            <a:ext cx="10317918" cy="93930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>
                <a:latin typeface="Beatnik SF" pitchFamily="2" charset="0"/>
              </a:rPr>
              <a:t>How would </a:t>
            </a:r>
            <a:r>
              <a:rPr lang="en-GB" sz="3200" dirty="0" smtClean="0"/>
              <a:t>finding new markets </a:t>
            </a:r>
            <a:r>
              <a:rPr lang="en-GB" sz="3200" dirty="0" smtClean="0">
                <a:latin typeface="Beatnik SF" pitchFamily="2" charset="0"/>
              </a:rPr>
              <a:t>help extend the life of a product?</a:t>
            </a:r>
            <a:endParaRPr lang="en-GB" sz="3200" dirty="0">
              <a:latin typeface="Beatnik SF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956" y="5797970"/>
          <a:ext cx="11982250" cy="89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2359089259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7551287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Beatnik SF"/>
                        </a:rPr>
                        <a:t>Progress Indicators</a:t>
                      </a:r>
                      <a:endParaRPr lang="en-GB" sz="1600" b="1" dirty="0">
                        <a:latin typeface="Beatnik SF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Describe how each extension strategy helps extend the life of a product.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Evaluate when it is appropriate to use each extension strategy.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246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0902460" y="82648"/>
            <a:ext cx="940191" cy="70929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3.2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856" y="918459"/>
            <a:ext cx="1754823" cy="11573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8120" y="90805"/>
            <a:ext cx="10324514" cy="709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Finding New Markets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886" t="49330" r="19419" b="27902"/>
          <a:stretch/>
        </p:blipFill>
        <p:spPr>
          <a:xfrm>
            <a:off x="198120" y="1958966"/>
            <a:ext cx="9103256" cy="355759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319261" y="3103522"/>
            <a:ext cx="2541275" cy="1418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Terms:</a:t>
            </a:r>
            <a:endParaRPr lang="en-GB" sz="2400" dirty="0"/>
          </a:p>
          <a:p>
            <a:r>
              <a:rPr lang="en-GB" sz="2400" dirty="0" smtClean="0"/>
              <a:t>Countries</a:t>
            </a:r>
          </a:p>
          <a:p>
            <a:r>
              <a:rPr lang="en-GB" sz="2400" dirty="0" smtClean="0"/>
              <a:t>Target Market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538843" y="4261756"/>
            <a:ext cx="4049486" cy="1061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929052" y="4261755"/>
            <a:ext cx="4195804" cy="1061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319261" y="2034448"/>
            <a:ext cx="2541275" cy="8529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Look at the images.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5391" y="2473816"/>
            <a:ext cx="567260" cy="9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" y="855045"/>
            <a:ext cx="10317918" cy="93930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>
                <a:latin typeface="Beatnik SF" pitchFamily="2" charset="0"/>
              </a:rPr>
              <a:t>How would adding value help extend the life of a product?</a:t>
            </a:r>
            <a:endParaRPr lang="en-GB" sz="3200" dirty="0">
              <a:latin typeface="Beatnik SF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956" y="5797970"/>
          <a:ext cx="11982250" cy="89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2359089259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7551287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Beatnik SF"/>
                        </a:rPr>
                        <a:t>Progress Indicators</a:t>
                      </a:r>
                      <a:endParaRPr lang="en-GB" sz="1600" b="1" dirty="0">
                        <a:latin typeface="Beatnik SF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Describe how each extension strategy helps extend the life of a product.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Evaluate when it is appropriate to use each extension strategy.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246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0902460" y="82648"/>
            <a:ext cx="940191" cy="70929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3.2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856" y="918459"/>
            <a:ext cx="1754823" cy="11573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8120" y="90805"/>
            <a:ext cx="10324514" cy="709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Adding Value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225" t="42857" r="7701" b="26786"/>
          <a:stretch/>
        </p:blipFill>
        <p:spPr>
          <a:xfrm>
            <a:off x="198120" y="2336072"/>
            <a:ext cx="6713830" cy="282687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507464" y="2710786"/>
            <a:ext cx="4085158" cy="2295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Include </a:t>
            </a:r>
            <a:r>
              <a:rPr lang="en-GB" sz="2400" dirty="0" smtClean="0"/>
              <a:t>these terms </a:t>
            </a:r>
            <a:r>
              <a:rPr lang="en-GB" sz="2400" dirty="0"/>
              <a:t>in you answer</a:t>
            </a:r>
          </a:p>
          <a:p>
            <a:r>
              <a:rPr lang="en-GB" sz="2400" dirty="0" smtClean="0"/>
              <a:t>Encourage old</a:t>
            </a:r>
          </a:p>
          <a:p>
            <a:r>
              <a:rPr lang="en-GB" sz="2400" dirty="0" smtClean="0"/>
              <a:t>Attract new</a:t>
            </a:r>
            <a:endParaRPr lang="en-GB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995" y="3604577"/>
            <a:ext cx="675077" cy="11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7164564" y="2522658"/>
            <a:ext cx="4085158" cy="2295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Include </a:t>
            </a:r>
            <a:r>
              <a:rPr lang="en-GB" sz="2400" dirty="0" smtClean="0"/>
              <a:t>these terms </a:t>
            </a:r>
            <a:r>
              <a:rPr lang="en-GB" sz="2400" dirty="0"/>
              <a:t>in you answer</a:t>
            </a:r>
          </a:p>
          <a:p>
            <a:r>
              <a:rPr lang="en-GB" sz="2400" dirty="0" smtClean="0"/>
              <a:t>Attract</a:t>
            </a:r>
          </a:p>
          <a:p>
            <a:r>
              <a:rPr lang="en-GB" sz="2400" dirty="0" smtClean="0"/>
              <a:t>Remind</a:t>
            </a:r>
          </a:p>
          <a:p>
            <a:r>
              <a:rPr lang="en-GB" sz="2400" dirty="0" smtClean="0"/>
              <a:t>Encourage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" y="855045"/>
            <a:ext cx="10317918" cy="93930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>
                <a:latin typeface="Beatnik SF" pitchFamily="2" charset="0"/>
              </a:rPr>
              <a:t>How would advertising help extend the life of a product?</a:t>
            </a:r>
            <a:endParaRPr lang="en-GB" sz="3200" dirty="0">
              <a:latin typeface="Beatnik SF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956" y="5797970"/>
          <a:ext cx="11982250" cy="89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2359089259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7551287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Beatnik SF"/>
                        </a:rPr>
                        <a:t>Progress Indicators</a:t>
                      </a:r>
                      <a:endParaRPr lang="en-GB" sz="1600" b="1" dirty="0">
                        <a:latin typeface="Beatnik SF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Describe how each extension strategy helps extend the life of a product.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Evaluate when it is appropriate to use each extension strategy.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246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0902460" y="82648"/>
            <a:ext cx="940191" cy="70929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3.2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278" y="623522"/>
            <a:ext cx="1754823" cy="1157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095" y="3416449"/>
            <a:ext cx="675077" cy="117831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8120" y="90805"/>
            <a:ext cx="10324514" cy="709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Advertising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290" t="28762" r="32500" b="11794"/>
          <a:stretch/>
        </p:blipFill>
        <p:spPr>
          <a:xfrm>
            <a:off x="285316" y="1926106"/>
            <a:ext cx="4289965" cy="36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7164564" y="2522658"/>
            <a:ext cx="4085158" cy="2295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Include </a:t>
            </a:r>
            <a:r>
              <a:rPr lang="en-GB" sz="2400" dirty="0" smtClean="0"/>
              <a:t>these terms </a:t>
            </a:r>
            <a:r>
              <a:rPr lang="en-GB" sz="2400" dirty="0"/>
              <a:t>in you answer</a:t>
            </a:r>
          </a:p>
          <a:p>
            <a:r>
              <a:rPr lang="en-GB" sz="2400" dirty="0" smtClean="0"/>
              <a:t>Competitors</a:t>
            </a:r>
          </a:p>
          <a:p>
            <a:r>
              <a:rPr lang="en-GB" sz="2400" dirty="0" smtClean="0"/>
              <a:t>Tempt new</a:t>
            </a:r>
          </a:p>
          <a:p>
            <a:r>
              <a:rPr lang="en-GB" sz="2400" dirty="0" smtClean="0"/>
              <a:t>Encourage existing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" y="855045"/>
            <a:ext cx="10317918" cy="93930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>
                <a:latin typeface="Beatnik SF" pitchFamily="2" charset="0"/>
              </a:rPr>
              <a:t>How would changing price help extend the life of a product?</a:t>
            </a:r>
            <a:endParaRPr lang="en-GB" sz="3200" dirty="0">
              <a:latin typeface="Beatnik SF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956" y="5797970"/>
          <a:ext cx="11982250" cy="89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2359089259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7551287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Beatnik SF"/>
                        </a:rPr>
                        <a:t>Progress Indicators</a:t>
                      </a:r>
                      <a:endParaRPr lang="en-GB" sz="1600" b="1" dirty="0">
                        <a:latin typeface="Beatnik SF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Describe how each extension strategy helps extend the life of a product.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Evaluate when it is appropriate to use each extension strategy.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246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0902460" y="82648"/>
            <a:ext cx="940191" cy="70929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3.2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278" y="623522"/>
            <a:ext cx="1754823" cy="1157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095" y="3416449"/>
            <a:ext cx="675077" cy="117831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8120" y="90805"/>
            <a:ext cx="10324514" cy="709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Changing Price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1514" t="31250" r="1622" b="27885"/>
          <a:stretch/>
        </p:blipFill>
        <p:spPr>
          <a:xfrm>
            <a:off x="377735" y="1990493"/>
            <a:ext cx="3165231" cy="36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0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" y="855045"/>
            <a:ext cx="10317918" cy="93930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>
                <a:latin typeface="Beatnik SF" pitchFamily="2" charset="0"/>
              </a:rPr>
              <a:t>How would </a:t>
            </a:r>
            <a:r>
              <a:rPr lang="en-GB" sz="3200" dirty="0" smtClean="0">
                <a:latin typeface="Beatnik SF"/>
              </a:rPr>
              <a:t>changing packaging </a:t>
            </a:r>
            <a:r>
              <a:rPr lang="en-GB" sz="3200" dirty="0" smtClean="0">
                <a:latin typeface="Beatnik SF" pitchFamily="2" charset="0"/>
              </a:rPr>
              <a:t>help extend the life of a product?</a:t>
            </a:r>
            <a:endParaRPr lang="en-GB" sz="3200" dirty="0">
              <a:latin typeface="Beatnik SF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956" y="5797970"/>
          <a:ext cx="11982250" cy="89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2359089259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7551287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Beatnik SF"/>
                        </a:rPr>
                        <a:t>Progress Indicators</a:t>
                      </a:r>
                      <a:endParaRPr lang="en-GB" sz="1600" b="1" dirty="0">
                        <a:latin typeface="Beatnik SF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Describe how each extension strategy helps extend the life of a product.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  <a:r>
                        <a:rPr lang="en-GB" sz="1600" dirty="0">
                          <a:effectLst/>
                          <a:latin typeface="Beatnik SF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Evaluate when it is appropriate to use each extension strategy.</a:t>
                      </a:r>
                      <a:endParaRPr lang="en-GB" sz="1600" dirty="0">
                        <a:effectLst/>
                        <a:latin typeface="Beatnik SF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246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0902460" y="82648"/>
            <a:ext cx="940191" cy="70929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3.2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856" y="918459"/>
            <a:ext cx="1754823" cy="11573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8120" y="90805"/>
            <a:ext cx="10324514" cy="709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atnik SF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Change Packaging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3583" t="40625" r="9542" b="27678"/>
          <a:stretch/>
        </p:blipFill>
        <p:spPr>
          <a:xfrm>
            <a:off x="198120" y="2135628"/>
            <a:ext cx="6285185" cy="318748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082277" y="2550618"/>
            <a:ext cx="4085158" cy="2295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Include </a:t>
            </a:r>
            <a:r>
              <a:rPr lang="en-GB" sz="2400" dirty="0" smtClean="0"/>
              <a:t>these terms </a:t>
            </a:r>
            <a:r>
              <a:rPr lang="en-GB" sz="2400" dirty="0"/>
              <a:t>in you answer</a:t>
            </a:r>
          </a:p>
          <a:p>
            <a:r>
              <a:rPr lang="en-GB" sz="2400" dirty="0" smtClean="0"/>
              <a:t>Encourage old</a:t>
            </a:r>
          </a:p>
          <a:p>
            <a:r>
              <a:rPr lang="en-GB" sz="2400" dirty="0" smtClean="0"/>
              <a:t>Attract new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808" y="3444409"/>
            <a:ext cx="675077" cy="11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460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Beatnik SF</vt:lpstr>
      <vt:lpstr>Calibri</vt:lpstr>
      <vt:lpstr>Times New Roman</vt:lpstr>
      <vt:lpstr>Office Theme</vt:lpstr>
      <vt:lpstr>LO3 - Product Development</vt:lpstr>
      <vt:lpstr>Do Now!!!</vt:lpstr>
      <vt:lpstr>Why would a business want to extend the life of a product rather than withdraw it?</vt:lpstr>
      <vt:lpstr>How could a business extend the life of a product?</vt:lpstr>
      <vt:lpstr>How would finding new markets help extend the life of a product?</vt:lpstr>
      <vt:lpstr>How would adding value help extend the life of a product?</vt:lpstr>
      <vt:lpstr>How would advertising help extend the life of a product?</vt:lpstr>
      <vt:lpstr>How would changing price help extend the life of a product?</vt:lpstr>
      <vt:lpstr>How would changing packaging help extend the life of a product?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Roberts</dc:creator>
  <cp:lastModifiedBy>Dean Roberts</cp:lastModifiedBy>
  <cp:revision>34</cp:revision>
  <dcterms:created xsi:type="dcterms:W3CDTF">2018-03-12T11:09:31Z</dcterms:created>
  <dcterms:modified xsi:type="dcterms:W3CDTF">2019-02-26T13:17:45Z</dcterms:modified>
</cp:coreProperties>
</file>