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6" autoAdjust="0"/>
    <p:restoredTop sz="94660"/>
  </p:normalViewPr>
  <p:slideViewPr>
    <p:cSldViewPr snapToGrid="0">
      <p:cViewPr varScale="1">
        <p:scale>
          <a:sx n="44" d="100"/>
          <a:sy n="44" d="100"/>
        </p:scale>
        <p:origin x="6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6C60B-6137-41DE-ABC9-569CC18A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222CA-852C-4D59-90A8-8C4DF48DA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CA4DA-F55F-4733-A231-32BEFE004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8749-E01F-4FBF-B5E0-4D2AB99A39C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A71C5-58D8-4731-9BF8-EDD0BC9CC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A239B-FD36-455C-BD9F-B9EF73D8B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5921-7E6B-44BD-AF79-19EFA6112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062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46F6C-2452-4562-8C5B-9D877F16C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681431-B460-4C11-9134-0319D07C8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9F4F9-E6FD-48C6-8E3A-97F21B9EE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8749-E01F-4FBF-B5E0-4D2AB99A39C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A9C37-7E36-457F-B78C-9E5AEF51F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DC37C-1F10-4153-8FED-4840B4EB1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5921-7E6B-44BD-AF79-19EFA6112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53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FC58FE-2F3B-40F3-BA26-9246F319D9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B631A-0C4E-4217-8489-6FAEB5CE0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FD24A-1821-4E3E-BE8D-4351D9464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8749-E01F-4FBF-B5E0-4D2AB99A39C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EC824-BCFA-4FF8-B9DD-8D87FD7B7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7D265-54C0-4779-8486-81755F013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5921-7E6B-44BD-AF79-19EFA6112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05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9D376-F606-47A1-8AF8-8FA03739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EBBF3-99DF-4579-A989-1BB0B6353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8F03D-368D-4CEE-93BD-BCFE1AACE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8749-E01F-4FBF-B5E0-4D2AB99A39C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221F7-4FC4-4ACC-8B58-11B6A106C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D6989-9A4F-4EB6-99C4-86215D1C8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5921-7E6B-44BD-AF79-19EFA6112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68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EF1C4-D1CB-4735-960E-9B784F2D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DF69EA-E89D-4FFD-B475-3EFD10DBB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3E558-F695-4C11-A417-F1E56424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8749-E01F-4FBF-B5E0-4D2AB99A39C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166F8-526D-4176-A39A-256E6E55C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8BC95-4822-4F27-ADAA-2CE361D62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5921-7E6B-44BD-AF79-19EFA6112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3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C18C4-C25C-4204-9821-B8D0E1AC5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6712C-C09F-473F-9EA0-7475693066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A74DD-1342-4FC3-A7FB-EC9C8C2AA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46D07-C351-4FD3-A215-22F6A298E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8749-E01F-4FBF-B5E0-4D2AB99A39C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BF7A7-8F42-4738-812A-883FD21F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5F5BD-26BD-4A52-BBFE-B2F0824E3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5921-7E6B-44BD-AF79-19EFA6112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9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6F15B-2C05-4BB8-854E-CFE743EA0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FC894-B3A9-48A9-82E6-C1726AACD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7AA4BC-8524-40CE-A1AA-627F4AF0C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DCA6CD-F41D-4983-BDE0-A5DB0C5DCC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575EF8-3303-4F8F-A899-5DABF3B88F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B874B3-2B5D-4C46-B559-FCA576759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8749-E01F-4FBF-B5E0-4D2AB99A39C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80156D-2255-4F0E-8FD3-44741C2D1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A30D50-6669-48CB-9A31-9BA7903EE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5921-7E6B-44BD-AF79-19EFA6112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50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82342-5BEB-4919-A249-91E4E4803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096DE4-FAFA-44FD-99EA-CB3966D01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8749-E01F-4FBF-B5E0-4D2AB99A39C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7F2CBB-5454-497F-8F8F-5E462EED0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313D53-3EAE-456D-9F98-22F502628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5921-7E6B-44BD-AF79-19EFA6112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08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C3CE73-4B94-4671-8F61-86ECEE108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8749-E01F-4FBF-B5E0-4D2AB99A39C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43D8F9-8440-4959-A80D-22CBDFBC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DED73C-3885-4D9B-9430-9DF5D7497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5921-7E6B-44BD-AF79-19EFA6112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7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E952B-D261-48FB-93AE-D1D27D99D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92078-65AE-4EC4-8BC2-3F979F67C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D84A0A-3B08-4EED-A9E4-5C3022AB2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9362FA-8107-4D10-B086-641CD78FB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8749-E01F-4FBF-B5E0-4D2AB99A39C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0CADA5-CCB6-432D-A9F8-461F112BE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ADAF0-81DC-41E6-A491-3FFF8454E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5921-7E6B-44BD-AF79-19EFA6112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92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A0D2E-FE2C-4C71-85C1-570E113A2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4A513E-4088-41C0-A0BB-1023D2748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75AAAD-558D-46FC-8CA9-EC67C621C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365E3-3B35-4C24-9683-84CBAA5A8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8749-E01F-4FBF-B5E0-4D2AB99A39C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629F84-AEAA-4D9A-80FE-8C4492060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B8D36-EC6C-484D-9A57-7FD0A215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5921-7E6B-44BD-AF79-19EFA6112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75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D60D52-F9FD-4CC2-A176-449EF1C0B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FDE20-F684-4971-9178-CA96D941F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0B72D-ACDB-4E93-8544-131070565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8749-E01F-4FBF-B5E0-4D2AB99A39C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72924-140E-4F1E-A636-4F4D999E06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492EC-0A52-474A-99ED-77C722415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75921-7E6B-44BD-AF79-19EFA61123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58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0F9461F-9A68-4732-A3FE-981F0BA133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05" t="35254" r="22768" b="16836"/>
          <a:stretch/>
        </p:blipFill>
        <p:spPr>
          <a:xfrm>
            <a:off x="309966" y="511445"/>
            <a:ext cx="5269424" cy="3285640"/>
          </a:xfrm>
          <a:prstGeom prst="rect">
            <a:avLst/>
          </a:prstGeom>
          <a:ln w="47625"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2BF165-8F70-4D8E-8AF9-DEEE60F1A301}"/>
              </a:ext>
            </a:extLst>
          </p:cNvPr>
          <p:cNvSpPr txBox="1"/>
          <p:nvPr/>
        </p:nvSpPr>
        <p:spPr>
          <a:xfrm>
            <a:off x="2525486" y="1349829"/>
            <a:ext cx="2764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(Including initial ideas)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E87F09-0FE3-4CD9-94C8-9A7C849A2AB8}"/>
              </a:ext>
            </a:extLst>
          </p:cNvPr>
          <p:cNvSpPr/>
          <p:nvPr/>
        </p:nvSpPr>
        <p:spPr>
          <a:xfrm>
            <a:off x="5786034" y="511445"/>
            <a:ext cx="6096000" cy="3357266"/>
          </a:xfrm>
          <a:prstGeom prst="rect">
            <a:avLst/>
          </a:prstGeom>
          <a:ln w="412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 2 Checklist:</a:t>
            </a: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everyone’s opinion</a:t>
            </a: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Rehearsal diary</a:t>
            </a: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Music/scores/chord sheets/lyrics</a:t>
            </a: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 working practices: Health and Safety risk assessment for your rehearsals</a:t>
            </a: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Equipment list – everything you will need to record a song/s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B45B23-E3A9-4245-A92C-59B7AC60955F}"/>
              </a:ext>
            </a:extLst>
          </p:cNvPr>
          <p:cNvSpPr/>
          <p:nvPr/>
        </p:nvSpPr>
        <p:spPr>
          <a:xfrm>
            <a:off x="309966" y="3886894"/>
            <a:ext cx="5269424" cy="261860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 3 Checklist: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CD front and back cover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 CD disk design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Poster to advertise CD launch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 Release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Media advert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Streaming site advert (Spotify/</a:t>
            </a:r>
            <a:r>
              <a:rPr lang="en-GB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Apple)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B87DF9-8DA0-4C43-B817-008792666385}"/>
              </a:ext>
            </a:extLst>
          </p:cNvPr>
          <p:cNvSpPr txBox="1"/>
          <p:nvPr/>
        </p:nvSpPr>
        <p:spPr>
          <a:xfrm>
            <a:off x="5786034" y="4061066"/>
            <a:ext cx="5883452" cy="2431435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</a:rPr>
              <a:t>Task 4 Checklist:</a:t>
            </a:r>
          </a:p>
          <a:p>
            <a:endParaRPr lang="en-GB" dirty="0"/>
          </a:p>
          <a:p>
            <a:r>
              <a:rPr lang="en-GB" dirty="0"/>
              <a:t>This task is where you evaluate your group’s product and how well your group has worked. Refer to  the specific task 4 paperwork for more help and info.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179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112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Morgan</dc:creator>
  <cp:lastModifiedBy>Jonathan Morgan</cp:lastModifiedBy>
  <cp:revision>2</cp:revision>
  <dcterms:created xsi:type="dcterms:W3CDTF">2020-09-30T10:36:02Z</dcterms:created>
  <dcterms:modified xsi:type="dcterms:W3CDTF">2020-09-30T10:45:34Z</dcterms:modified>
</cp:coreProperties>
</file>