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3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CF3"/>
    <a:srgbClr val="D7D7D6"/>
    <a:srgbClr val="478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5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20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0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5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1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3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9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5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7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6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7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fecycle Marketing - Attract, Sell, Wow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22882" r="7523" b="23259"/>
          <a:stretch/>
        </p:blipFill>
        <p:spPr bwMode="auto">
          <a:xfrm>
            <a:off x="292289" y="1690688"/>
            <a:ext cx="11365591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9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4.2 Types of pricing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9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46" y="152495"/>
            <a:ext cx="3747247" cy="603063"/>
          </a:xfrm>
        </p:spPr>
        <p:txBody>
          <a:bodyPr>
            <a:normAutofit fontScale="90000"/>
          </a:bodyPr>
          <a:lstStyle/>
          <a:p>
            <a:r>
              <a:rPr lang="en-GB" dirty="0"/>
              <a:t>Pricing Strategies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479" t="41866" r="15238" b="24494"/>
          <a:stretch/>
        </p:blipFill>
        <p:spPr>
          <a:xfrm>
            <a:off x="3861193" y="975992"/>
            <a:ext cx="8186999" cy="49754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0145" y="158499"/>
            <a:ext cx="7899658" cy="801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Beatnik SF" pitchFamily="2" charset="0"/>
              </a:rPr>
              <a:t>Identify the four pricing strategies and whether they are a short or a long-term strategy.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185" y="364804"/>
            <a:ext cx="1754823" cy="1157303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5579350" y="1916209"/>
            <a:ext cx="1892968" cy="818147"/>
          </a:xfrm>
          <a:custGeom>
            <a:avLst/>
            <a:gdLst>
              <a:gd name="connsiteX0" fmla="*/ 0 w 1892968"/>
              <a:gd name="connsiteY0" fmla="*/ 0 h 818147"/>
              <a:gd name="connsiteX1" fmla="*/ 256674 w 1892968"/>
              <a:gd name="connsiteY1" fmla="*/ 753979 h 818147"/>
              <a:gd name="connsiteX2" fmla="*/ 1652337 w 1892968"/>
              <a:gd name="connsiteY2" fmla="*/ 818147 h 818147"/>
              <a:gd name="connsiteX3" fmla="*/ 1892968 w 1892968"/>
              <a:gd name="connsiteY3" fmla="*/ 272715 h 818147"/>
              <a:gd name="connsiteX4" fmla="*/ 1876926 w 1892968"/>
              <a:gd name="connsiteY4" fmla="*/ 0 h 818147"/>
              <a:gd name="connsiteX5" fmla="*/ 0 w 1892968"/>
              <a:gd name="connsiteY5" fmla="*/ 0 h 8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968" h="818147">
                <a:moveTo>
                  <a:pt x="0" y="0"/>
                </a:moveTo>
                <a:lnTo>
                  <a:pt x="256674" y="753979"/>
                </a:lnTo>
                <a:lnTo>
                  <a:pt x="1652337" y="818147"/>
                </a:lnTo>
                <a:lnTo>
                  <a:pt x="1892968" y="272715"/>
                </a:lnTo>
                <a:lnTo>
                  <a:pt x="18769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7D7D6"/>
          </a:solidFill>
          <a:ln>
            <a:solidFill>
              <a:srgbClr val="D7D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8680781" y="1942212"/>
            <a:ext cx="1887793" cy="811162"/>
          </a:xfrm>
          <a:custGeom>
            <a:avLst/>
            <a:gdLst>
              <a:gd name="connsiteX0" fmla="*/ 0 w 1887793"/>
              <a:gd name="connsiteY0" fmla="*/ 0 h 811162"/>
              <a:gd name="connsiteX1" fmla="*/ 36871 w 1887793"/>
              <a:gd name="connsiteY1" fmla="*/ 412955 h 811162"/>
              <a:gd name="connsiteX2" fmla="*/ 648929 w 1887793"/>
              <a:gd name="connsiteY2" fmla="*/ 811162 h 811162"/>
              <a:gd name="connsiteX3" fmla="*/ 1607574 w 1887793"/>
              <a:gd name="connsiteY3" fmla="*/ 774291 h 811162"/>
              <a:gd name="connsiteX4" fmla="*/ 1880419 w 1887793"/>
              <a:gd name="connsiteY4" fmla="*/ 265471 h 811162"/>
              <a:gd name="connsiteX5" fmla="*/ 1887793 w 1887793"/>
              <a:gd name="connsiteY5" fmla="*/ 0 h 811162"/>
              <a:gd name="connsiteX6" fmla="*/ 0 w 1887793"/>
              <a:gd name="connsiteY6" fmla="*/ 0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7793" h="811162">
                <a:moveTo>
                  <a:pt x="0" y="0"/>
                </a:moveTo>
                <a:lnTo>
                  <a:pt x="36871" y="412955"/>
                </a:lnTo>
                <a:lnTo>
                  <a:pt x="648929" y="811162"/>
                </a:lnTo>
                <a:lnTo>
                  <a:pt x="1607574" y="774291"/>
                </a:lnTo>
                <a:lnTo>
                  <a:pt x="1880419" y="265471"/>
                </a:lnTo>
                <a:lnTo>
                  <a:pt x="1887793" y="0"/>
                </a:lnTo>
                <a:lnTo>
                  <a:pt x="0" y="0"/>
                </a:lnTo>
                <a:close/>
              </a:path>
            </a:pathLst>
          </a:custGeom>
          <a:solidFill>
            <a:srgbClr val="D7D7D6"/>
          </a:solidFill>
          <a:ln>
            <a:solidFill>
              <a:srgbClr val="D7D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5657361" y="4095477"/>
            <a:ext cx="1681316" cy="833284"/>
          </a:xfrm>
          <a:custGeom>
            <a:avLst/>
            <a:gdLst>
              <a:gd name="connsiteX0" fmla="*/ 0 w 1681316"/>
              <a:gd name="connsiteY0" fmla="*/ 0 h 833284"/>
              <a:gd name="connsiteX1" fmla="*/ 66368 w 1681316"/>
              <a:gd name="connsiteY1" fmla="*/ 707923 h 833284"/>
              <a:gd name="connsiteX2" fmla="*/ 1393723 w 1681316"/>
              <a:gd name="connsiteY2" fmla="*/ 833284 h 833284"/>
              <a:gd name="connsiteX3" fmla="*/ 1600200 w 1681316"/>
              <a:gd name="connsiteY3" fmla="*/ 759542 h 833284"/>
              <a:gd name="connsiteX4" fmla="*/ 1681316 w 1681316"/>
              <a:gd name="connsiteY4" fmla="*/ 560439 h 833284"/>
              <a:gd name="connsiteX5" fmla="*/ 1651820 w 1681316"/>
              <a:gd name="connsiteY5" fmla="*/ 14748 h 833284"/>
              <a:gd name="connsiteX6" fmla="*/ 0 w 1681316"/>
              <a:gd name="connsiteY6" fmla="*/ 0 h 8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1316" h="833284">
                <a:moveTo>
                  <a:pt x="0" y="0"/>
                </a:moveTo>
                <a:lnTo>
                  <a:pt x="66368" y="707923"/>
                </a:lnTo>
                <a:lnTo>
                  <a:pt x="1393723" y="833284"/>
                </a:lnTo>
                <a:lnTo>
                  <a:pt x="1600200" y="759542"/>
                </a:lnTo>
                <a:lnTo>
                  <a:pt x="1681316" y="560439"/>
                </a:lnTo>
                <a:lnTo>
                  <a:pt x="1651820" y="14748"/>
                </a:lnTo>
                <a:lnTo>
                  <a:pt x="0" y="0"/>
                </a:lnTo>
                <a:close/>
              </a:path>
            </a:pathLst>
          </a:custGeom>
          <a:solidFill>
            <a:srgbClr val="D7D7D6"/>
          </a:solidFill>
          <a:ln>
            <a:solidFill>
              <a:srgbClr val="D7D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8725026" y="4124974"/>
            <a:ext cx="1843548" cy="899651"/>
          </a:xfrm>
          <a:custGeom>
            <a:avLst/>
            <a:gdLst>
              <a:gd name="connsiteX0" fmla="*/ 0 w 1843548"/>
              <a:gd name="connsiteY0" fmla="*/ 0 h 899651"/>
              <a:gd name="connsiteX1" fmla="*/ 66368 w 1843548"/>
              <a:gd name="connsiteY1" fmla="*/ 730045 h 899651"/>
              <a:gd name="connsiteX2" fmla="*/ 1644445 w 1843548"/>
              <a:gd name="connsiteY2" fmla="*/ 899651 h 899651"/>
              <a:gd name="connsiteX3" fmla="*/ 1843548 w 1843548"/>
              <a:gd name="connsiteY3" fmla="*/ 671051 h 899651"/>
              <a:gd name="connsiteX4" fmla="*/ 1799303 w 1843548"/>
              <a:gd name="connsiteY4" fmla="*/ 22122 h 899651"/>
              <a:gd name="connsiteX5" fmla="*/ 0 w 1843548"/>
              <a:gd name="connsiteY5" fmla="*/ 0 h 8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548" h="899651">
                <a:moveTo>
                  <a:pt x="0" y="0"/>
                </a:moveTo>
                <a:lnTo>
                  <a:pt x="66368" y="730045"/>
                </a:lnTo>
                <a:lnTo>
                  <a:pt x="1644445" y="899651"/>
                </a:lnTo>
                <a:lnTo>
                  <a:pt x="1843548" y="671051"/>
                </a:lnTo>
                <a:lnTo>
                  <a:pt x="1799303" y="22122"/>
                </a:lnTo>
                <a:lnTo>
                  <a:pt x="0" y="0"/>
                </a:lnTo>
                <a:close/>
              </a:path>
            </a:pathLst>
          </a:custGeom>
          <a:solidFill>
            <a:srgbClr val="D7D7D6"/>
          </a:solidFill>
          <a:ln>
            <a:solidFill>
              <a:srgbClr val="D7D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3946" y="1270884"/>
            <a:ext cx="4251865" cy="1114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Beatnik SF" pitchFamily="2" charset="0"/>
              </a:rPr>
              <a:t>Investigate the advantages and disadvantages to the four pricing strategies?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455" y="1776885"/>
            <a:ext cx="1754823" cy="115730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3400" y="2817566"/>
            <a:ext cx="2745859" cy="766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Use your books for R065</a:t>
            </a:r>
            <a:endParaRPr lang="en-GB" sz="2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765" y="2969280"/>
            <a:ext cx="454690" cy="793641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95057"/>
              </p:ext>
            </p:extLst>
          </p:nvPr>
        </p:nvGraphicFramePr>
        <p:xfrm>
          <a:off x="209750" y="5884838"/>
          <a:ext cx="119822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626172932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08549942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Beatnik SF"/>
                        </a:rPr>
                        <a:t>Progress Indicators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83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</a:t>
                      </a:r>
                      <a:r>
                        <a:rPr lang="en-GB" sz="1600" baseline="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Identify the factors to consider when pricing a product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</a:t>
                      </a:r>
                      <a:r>
                        <a:rPr lang="en-GB" sz="1600" baseline="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describe the factors to consider when pricing a product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85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5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991" t="31696" r="16831" b="25868"/>
          <a:stretch/>
        </p:blipFill>
        <p:spPr>
          <a:xfrm>
            <a:off x="0" y="0"/>
            <a:ext cx="12247094" cy="674232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51284" y="4924926"/>
            <a:ext cx="4507832" cy="1524000"/>
          </a:xfrm>
          <a:prstGeom prst="roundRect">
            <a:avLst/>
          </a:prstGeom>
          <a:solidFill>
            <a:srgbClr val="D9ECF3"/>
          </a:solidFill>
          <a:ln>
            <a:solidFill>
              <a:srgbClr val="D9E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96526" y="4924926"/>
            <a:ext cx="4628148" cy="1524000"/>
          </a:xfrm>
          <a:prstGeom prst="roundRect">
            <a:avLst/>
          </a:prstGeom>
          <a:solidFill>
            <a:srgbClr val="D9ECF3"/>
          </a:solidFill>
          <a:ln>
            <a:solidFill>
              <a:srgbClr val="D9E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9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67" t="17506" r="4657" b="21926"/>
          <a:stretch/>
        </p:blipFill>
        <p:spPr>
          <a:xfrm>
            <a:off x="0" y="0"/>
            <a:ext cx="12192000" cy="678950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15452" y="4924925"/>
            <a:ext cx="4475748" cy="1604211"/>
          </a:xfrm>
          <a:prstGeom prst="roundRect">
            <a:avLst/>
          </a:prstGeom>
          <a:solidFill>
            <a:srgbClr val="D9ECF3"/>
          </a:solidFill>
          <a:ln>
            <a:solidFill>
              <a:srgbClr val="D9E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318583" y="5005136"/>
            <a:ext cx="4830679" cy="1524000"/>
          </a:xfrm>
          <a:prstGeom prst="roundRect">
            <a:avLst/>
          </a:prstGeom>
          <a:solidFill>
            <a:srgbClr val="D9ECF3"/>
          </a:solidFill>
          <a:ln>
            <a:solidFill>
              <a:srgbClr val="D9E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87" t="18040" r="4629" b="21374"/>
          <a:stretch/>
        </p:blipFill>
        <p:spPr>
          <a:xfrm>
            <a:off x="0" y="0"/>
            <a:ext cx="12294479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51284" y="4993481"/>
            <a:ext cx="4588042" cy="1567739"/>
          </a:xfrm>
          <a:prstGeom prst="roundRect">
            <a:avLst/>
          </a:prstGeom>
          <a:solidFill>
            <a:srgbClr val="D9ECF3"/>
          </a:solidFill>
          <a:ln>
            <a:solidFill>
              <a:srgbClr val="D9E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342647" y="4912518"/>
            <a:ext cx="4806616" cy="1648701"/>
          </a:xfrm>
          <a:prstGeom prst="roundRect">
            <a:avLst/>
          </a:prstGeom>
          <a:solidFill>
            <a:srgbClr val="D9ECF3"/>
          </a:solidFill>
          <a:ln>
            <a:solidFill>
              <a:srgbClr val="D9E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955" t="17505" r="844" b="22750"/>
          <a:stretch/>
        </p:blipFill>
        <p:spPr>
          <a:xfrm>
            <a:off x="0" y="0"/>
            <a:ext cx="12163457" cy="629063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47537" y="4652963"/>
            <a:ext cx="4138863" cy="1524000"/>
          </a:xfrm>
          <a:prstGeom prst="roundRect">
            <a:avLst/>
          </a:prstGeom>
          <a:solidFill>
            <a:srgbClr val="D9ECF3"/>
          </a:solidFill>
          <a:ln>
            <a:solidFill>
              <a:srgbClr val="D9E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995737" y="4652963"/>
            <a:ext cx="4507832" cy="1524000"/>
          </a:xfrm>
          <a:prstGeom prst="roundRect">
            <a:avLst/>
          </a:prstGeom>
          <a:solidFill>
            <a:srgbClr val="D9ECF3"/>
          </a:solidFill>
          <a:ln>
            <a:solidFill>
              <a:srgbClr val="D9E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2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63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Beatnik SF</vt:lpstr>
      <vt:lpstr>Calibri</vt:lpstr>
      <vt:lpstr>Calibri Light</vt:lpstr>
      <vt:lpstr>Times New Roman</vt:lpstr>
      <vt:lpstr>Office Theme</vt:lpstr>
      <vt:lpstr>4.2 Types of pricing strategies</vt:lpstr>
      <vt:lpstr>Pricing Strategies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Roberts</dc:creator>
  <cp:lastModifiedBy>Dean Roberts</cp:lastModifiedBy>
  <cp:revision>20</cp:revision>
  <dcterms:created xsi:type="dcterms:W3CDTF">2018-03-26T11:22:45Z</dcterms:created>
  <dcterms:modified xsi:type="dcterms:W3CDTF">2020-09-18T08:53:06Z</dcterms:modified>
</cp:coreProperties>
</file>