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8" r:id="rId4"/>
    <p:sldMasterId id="2147483711" r:id="rId5"/>
  </p:sldMasterIdLst>
  <p:notesMasterIdLst>
    <p:notesMasterId r:id="rId19"/>
  </p:notesMasterIdLst>
  <p:sldIdLst>
    <p:sldId id="493" r:id="rId6"/>
    <p:sldId id="494" r:id="rId7"/>
    <p:sldId id="367" r:id="rId8"/>
    <p:sldId id="276" r:id="rId9"/>
    <p:sldId id="578" r:id="rId10"/>
    <p:sldId id="579" r:id="rId11"/>
    <p:sldId id="261" r:id="rId12"/>
    <p:sldId id="262" r:id="rId13"/>
    <p:sldId id="376" r:id="rId14"/>
    <p:sldId id="505" r:id="rId15"/>
    <p:sldId id="507" r:id="rId16"/>
    <p:sldId id="575" r:id="rId17"/>
    <p:sldId id="5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B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660"/>
  </p:normalViewPr>
  <p:slideViewPr>
    <p:cSldViewPr snapToGrid="0">
      <p:cViewPr varScale="1">
        <p:scale>
          <a:sx n="73" d="100"/>
          <a:sy n="73" d="100"/>
        </p:scale>
        <p:origin x="7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092FA-4C57-4260-9FCF-D47FAD217647}" type="datetimeFigureOut">
              <a:rPr lang="en-GB" smtClean="0"/>
              <a:t>19/06/2020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F70B8-2E97-47B2-9AA4-F5EDE9C4ACEC}" type="slidenum">
              <a:rPr lang="en-GB" smtClean="0"/>
              <a:t>‹#›</a:t>
            </a:fld>
            <a:endParaRPr lang="en-GB"/>
          </a:p>
        </p:txBody>
      </p:sp>
    </p:spTree>
    <p:extLst>
      <p:ext uri="{BB962C8B-B14F-4D97-AF65-F5344CB8AC3E}">
        <p14:creationId xmlns:p14="http://schemas.microsoft.com/office/powerpoint/2010/main" val="22911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6D7BA-5A63-49A6-BA4D-47957ED634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82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07E8713-F30D-4EF0-B9D4-4C8FD3739DC8}"/>
              </a:ext>
            </a:extLst>
          </p:cNvPr>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78F779B-7060-4129-8039-563B11901930}" type="slidenum">
              <a:rPr lang="en-US" altLang="en-US">
                <a:solidFill>
                  <a:srgbClr val="000000"/>
                </a:solidFill>
              </a:rPr>
              <a:pPr algn="r" eaLnBrk="1" hangingPunct="1">
                <a:spcBef>
                  <a:spcPct val="0"/>
                </a:spcBef>
              </a:pPr>
              <a:t>5</a:t>
            </a:fld>
            <a:endParaRPr lang="en-US" altLang="en-US">
              <a:solidFill>
                <a:srgbClr val="000000"/>
              </a:solidFill>
            </a:endParaRPr>
          </a:p>
        </p:txBody>
      </p:sp>
      <p:sp>
        <p:nvSpPr>
          <p:cNvPr id="6147" name="Rectangle 2">
            <a:extLst>
              <a:ext uri="{FF2B5EF4-FFF2-40B4-BE49-F238E27FC236}">
                <a16:creationId xmlns:a16="http://schemas.microsoft.com/office/drawing/2014/main" id="{5A3E5CF8-AE41-4CE9-9353-A25CA11D320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7D7340D-CFA5-4B3E-A644-8CFE00C6AD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12982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40C476D-500A-44D2-A154-B04433CC2FF7}"/>
              </a:ext>
            </a:extLst>
          </p:cNvPr>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1B39C5D-38D3-4304-8145-1A927534105C}" type="slidenum">
              <a:rPr lang="en-US" altLang="en-US">
                <a:solidFill>
                  <a:srgbClr val="000000"/>
                </a:solidFill>
              </a:rPr>
              <a:pPr algn="r" eaLnBrk="1" hangingPunct="1">
                <a:spcBef>
                  <a:spcPct val="0"/>
                </a:spcBef>
              </a:pPr>
              <a:t>6</a:t>
            </a:fld>
            <a:endParaRPr lang="en-US" altLang="en-US">
              <a:solidFill>
                <a:srgbClr val="000000"/>
              </a:solidFill>
            </a:endParaRPr>
          </a:p>
        </p:txBody>
      </p:sp>
      <p:sp>
        <p:nvSpPr>
          <p:cNvPr id="8195" name="Rectangle 2">
            <a:extLst>
              <a:ext uri="{FF2B5EF4-FFF2-40B4-BE49-F238E27FC236}">
                <a16:creationId xmlns:a16="http://schemas.microsoft.com/office/drawing/2014/main" id="{0938B561-4F2C-49CC-A591-621B530B6663}"/>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8B672CBF-271C-45C0-97D7-70492BAB55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01509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off and</a:t>
            </a:r>
            <a:r>
              <a:rPr lang="en-GB" baseline="0" dirty="0"/>
              <a:t> put into </a:t>
            </a:r>
            <a:r>
              <a:rPr lang="en-GB" baseline="0"/>
              <a:t>plastic wallets</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F72EA-1504-4C0D-8785-EF521FFB2CA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7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off and</a:t>
            </a:r>
            <a:r>
              <a:rPr lang="en-GB" baseline="0" dirty="0"/>
              <a:t> put into </a:t>
            </a:r>
            <a:r>
              <a:rPr lang="en-GB" baseline="0"/>
              <a:t>plastic wallets</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F72EA-1504-4C0D-8785-EF521FFB2CA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21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C901-7EE6-422F-A663-AA835CFCE8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0081A5-570C-4AC3-B6A1-64698F3ADE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285496-740D-447B-B566-3A150A4FA9F5}"/>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5" name="Footer Placeholder 4">
            <a:extLst>
              <a:ext uri="{FF2B5EF4-FFF2-40B4-BE49-F238E27FC236}">
                <a16:creationId xmlns:a16="http://schemas.microsoft.com/office/drawing/2014/main" id="{9F6282A4-0F4A-4BD4-B1C7-10EB8248C7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BC67D7-7E86-4098-AD30-AF786CAE25B1}"/>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112337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1679-60AD-4326-9872-A4904D4F32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F76C2E-4C37-426B-978A-D31DCD2B9E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38D938-B54F-4066-9225-BEA5A54D33AA}"/>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5" name="Footer Placeholder 4">
            <a:extLst>
              <a:ext uri="{FF2B5EF4-FFF2-40B4-BE49-F238E27FC236}">
                <a16:creationId xmlns:a16="http://schemas.microsoft.com/office/drawing/2014/main" id="{12A13268-3DE5-4135-A632-148AFFC89C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848971-D176-453B-85B1-D90ABFB98FD8}"/>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159743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775863-7C66-4EEE-83D1-7A63B8D951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880982-DF71-4A84-95A7-CBA63CAC2A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94876A-C3E0-4941-A0F6-980B2288609A}"/>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5" name="Footer Placeholder 4">
            <a:extLst>
              <a:ext uri="{FF2B5EF4-FFF2-40B4-BE49-F238E27FC236}">
                <a16:creationId xmlns:a16="http://schemas.microsoft.com/office/drawing/2014/main" id="{9FD351FD-C0E7-4813-AE57-B514EB54EC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FEA0DC-206D-482E-82AB-2B79C94AECEB}"/>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3087279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C901-7EE6-422F-A663-AA835CFCE8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0081A5-570C-4AC3-B6A1-64698F3ADE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285496-740D-447B-B566-3A150A4FA9F5}"/>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5" name="Footer Placeholder 4">
            <a:extLst>
              <a:ext uri="{FF2B5EF4-FFF2-40B4-BE49-F238E27FC236}">
                <a16:creationId xmlns:a16="http://schemas.microsoft.com/office/drawing/2014/main" id="{9F6282A4-0F4A-4BD4-B1C7-10EB8248C7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BC67D7-7E86-4098-AD30-AF786CAE25B1}"/>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209036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95CD-DD7B-40E1-8ACA-66CA54D70D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E89396-EA3B-48CF-AC4E-B776119B65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3B2346-B7E3-494A-B994-EE23CFB9392C}"/>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5" name="Footer Placeholder 4">
            <a:extLst>
              <a:ext uri="{FF2B5EF4-FFF2-40B4-BE49-F238E27FC236}">
                <a16:creationId xmlns:a16="http://schemas.microsoft.com/office/drawing/2014/main" id="{9ECBCF4B-2FF1-4C23-AEA4-1F6FFE848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5D180F-3CAD-465C-897D-D0E44FE5B88C}"/>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754786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A86C-58BD-4E2E-9A85-E835FD7C4A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B9B393-4838-4F40-9784-42387D7C8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15EAD2-7481-495F-A922-12F627F1F2B6}"/>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5" name="Footer Placeholder 4">
            <a:extLst>
              <a:ext uri="{FF2B5EF4-FFF2-40B4-BE49-F238E27FC236}">
                <a16:creationId xmlns:a16="http://schemas.microsoft.com/office/drawing/2014/main" id="{13B648B6-E4FD-4C88-AC1D-A50C8262A8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44AC3-63A9-4E37-887F-70418370D60D}"/>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2835298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119B-A7AA-447F-8078-DB454C77E0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DF70B9-8C9D-4A07-9FBD-EFC000EFE4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FD18BA-4CD2-42F3-A436-D784830D76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4616BC-7FC6-4653-BC84-353BEEC153EB}"/>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6" name="Footer Placeholder 5">
            <a:extLst>
              <a:ext uri="{FF2B5EF4-FFF2-40B4-BE49-F238E27FC236}">
                <a16:creationId xmlns:a16="http://schemas.microsoft.com/office/drawing/2014/main" id="{D9FED3C4-4154-4E3A-87C2-CD14EB2DE2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91DBAE-CFF6-436D-86AA-DBA083D2F727}"/>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202666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5066A-067A-411C-BD03-759C5AA02F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18E73-7F9E-43A4-8490-06783DE61D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F73FAC-4F97-442A-9FF2-47B97D01CE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47AD3B-CA73-4131-BEBC-A68837D0D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393F4C-0D9A-4AE1-8B6E-75F9AC4E63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C58CEB-2032-4922-9E68-167786070FC5}"/>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8" name="Footer Placeholder 7">
            <a:extLst>
              <a:ext uri="{FF2B5EF4-FFF2-40B4-BE49-F238E27FC236}">
                <a16:creationId xmlns:a16="http://schemas.microsoft.com/office/drawing/2014/main" id="{4E4791E7-0D21-4623-8B73-5F4ED24BB8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FEC495-9A3C-454A-A579-351F8A10673F}"/>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2958516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B058-E79E-410A-AB6E-7EA6A013ED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0B182D-C733-446D-8ECD-9430C3E8C083}"/>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4" name="Footer Placeholder 3">
            <a:extLst>
              <a:ext uri="{FF2B5EF4-FFF2-40B4-BE49-F238E27FC236}">
                <a16:creationId xmlns:a16="http://schemas.microsoft.com/office/drawing/2014/main" id="{258EA699-A7DC-481D-9A11-08DB7B1EBB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606610-610B-46B1-9DD3-9640D31F9725}"/>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2410800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4C080-E3DF-4143-AFC5-59510A4E5912}"/>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3" name="Footer Placeholder 2">
            <a:extLst>
              <a:ext uri="{FF2B5EF4-FFF2-40B4-BE49-F238E27FC236}">
                <a16:creationId xmlns:a16="http://schemas.microsoft.com/office/drawing/2014/main" id="{BCF2312A-64A1-4C0B-89B5-72F881EA2B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8AAB47-6800-4B69-B9DB-98426B2520C9}"/>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1780301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D08E-8308-41C9-9811-9E7577290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1E919B-E5F0-484F-AD48-C6A415DFCF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078058-EC03-4600-AE54-D216500C3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FB6C3E-4652-474E-97B6-E8431BAACE99}"/>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6" name="Footer Placeholder 5">
            <a:extLst>
              <a:ext uri="{FF2B5EF4-FFF2-40B4-BE49-F238E27FC236}">
                <a16:creationId xmlns:a16="http://schemas.microsoft.com/office/drawing/2014/main" id="{A165F05A-80B7-4939-98D2-C86E05872D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9B0CC9-79CC-4434-9211-9735CBE11D41}"/>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238970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95CD-DD7B-40E1-8ACA-66CA54D70D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E89396-EA3B-48CF-AC4E-B776119B65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3B2346-B7E3-494A-B994-EE23CFB9392C}"/>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5" name="Footer Placeholder 4">
            <a:extLst>
              <a:ext uri="{FF2B5EF4-FFF2-40B4-BE49-F238E27FC236}">
                <a16:creationId xmlns:a16="http://schemas.microsoft.com/office/drawing/2014/main" id="{9ECBCF4B-2FF1-4C23-AEA4-1F6FFE848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5D180F-3CAD-465C-897D-D0E44FE5B88C}"/>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2524077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043B2-5CE8-4EC4-862C-8D51D3CC9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8595AC-0A2D-4200-93B0-CB84D2B15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7209BF-5990-412C-BA29-FA380921C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3F97EA-488F-4902-9715-79E0E75A15C4}"/>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6" name="Footer Placeholder 5">
            <a:extLst>
              <a:ext uri="{FF2B5EF4-FFF2-40B4-BE49-F238E27FC236}">
                <a16:creationId xmlns:a16="http://schemas.microsoft.com/office/drawing/2014/main" id="{CDA1B3FB-DA65-4EE0-8300-ABE85340DF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CFDC0B-F761-40F2-A5DA-029CBED070E8}"/>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3000503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1679-60AD-4326-9872-A4904D4F32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F76C2E-4C37-426B-978A-D31DCD2B9E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38D938-B54F-4066-9225-BEA5A54D33AA}"/>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5" name="Footer Placeholder 4">
            <a:extLst>
              <a:ext uri="{FF2B5EF4-FFF2-40B4-BE49-F238E27FC236}">
                <a16:creationId xmlns:a16="http://schemas.microsoft.com/office/drawing/2014/main" id="{12A13268-3DE5-4135-A632-148AFFC89C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848971-D176-453B-85B1-D90ABFB98FD8}"/>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284598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775863-7C66-4EEE-83D1-7A63B8D951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880982-DF71-4A84-95A7-CBA63CAC2A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94876A-C3E0-4941-A0F6-980B2288609A}"/>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5" name="Footer Placeholder 4">
            <a:extLst>
              <a:ext uri="{FF2B5EF4-FFF2-40B4-BE49-F238E27FC236}">
                <a16:creationId xmlns:a16="http://schemas.microsoft.com/office/drawing/2014/main" id="{9FD351FD-C0E7-4813-AE57-B514EB54EC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FEA0DC-206D-482E-82AB-2B79C94AECEB}"/>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2214992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249DE9-2769-8840-A140-E0DFA647BBB8}"/>
              </a:ext>
            </a:extLst>
          </p:cNvPr>
          <p:cNvPicPr>
            <a:picLocks noChangeAspect="1"/>
          </p:cNvPicPr>
          <p:nvPr userDrawn="1"/>
        </p:nvPicPr>
        <p:blipFill>
          <a:blip r:embed="rId2"/>
          <a:stretch>
            <a:fillRect/>
          </a:stretch>
        </p:blipFill>
        <p:spPr>
          <a:xfrm>
            <a:off x="4762" y="0"/>
            <a:ext cx="12182475" cy="6858000"/>
          </a:xfrm>
          <a:prstGeom prst="rect">
            <a:avLst/>
          </a:prstGeom>
        </p:spPr>
      </p:pic>
      <p:sp>
        <p:nvSpPr>
          <p:cNvPr id="2" name="Title 1"/>
          <p:cNvSpPr>
            <a:spLocks noGrp="1"/>
          </p:cNvSpPr>
          <p:nvPr>
            <p:ph type="title"/>
          </p:nvPr>
        </p:nvSpPr>
        <p:spPr>
          <a:xfrm>
            <a:off x="838199" y="1826063"/>
            <a:ext cx="10515600" cy="1325563"/>
          </a:xfrm>
          <a:prstGeom prst="rect">
            <a:avLst/>
          </a:prstGeom>
        </p:spPr>
        <p:txBody>
          <a:bodyPr anchor="ctr"/>
          <a:lstStyle>
            <a:lvl1pPr>
              <a:defRPr>
                <a:solidFill>
                  <a:schemeClr val="bg1"/>
                </a:solidFill>
              </a:defRPr>
            </a:lvl1pPr>
          </a:lstStyle>
          <a:p>
            <a:r>
              <a:rPr lang="en-US" dirty="0"/>
              <a:t>Click to edit Master title style</a:t>
            </a:r>
            <a:endParaRPr lang="en-GB" dirty="0"/>
          </a:p>
        </p:txBody>
      </p:sp>
      <p:sp>
        <p:nvSpPr>
          <p:cNvPr id="4" name="Content Placeholder 4"/>
          <p:cNvSpPr>
            <a:spLocks noGrp="1"/>
          </p:cNvSpPr>
          <p:nvPr>
            <p:ph sz="quarter" idx="10"/>
          </p:nvPr>
        </p:nvSpPr>
        <p:spPr>
          <a:xfrm>
            <a:off x="838199" y="3321544"/>
            <a:ext cx="10515600" cy="661987"/>
          </a:xfrm>
          <a:prstGeom prst="rect">
            <a:avLst/>
          </a:prstGeom>
        </p:spPr>
        <p:txBody>
          <a:bodyPr/>
          <a:lstStyle>
            <a:lvl1pPr marL="0" indent="0">
              <a:buNone/>
              <a:defRPr>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23435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249DE9-2769-8840-A140-E0DFA647BBB8}"/>
              </a:ext>
            </a:extLst>
          </p:cNvPr>
          <p:cNvPicPr>
            <a:picLocks noChangeAspect="1"/>
          </p:cNvPicPr>
          <p:nvPr userDrawn="1"/>
        </p:nvPicPr>
        <p:blipFill>
          <a:blip r:embed="rId2"/>
          <a:stretch>
            <a:fillRect/>
          </a:stretch>
        </p:blipFill>
        <p:spPr>
          <a:xfrm>
            <a:off x="4762" y="0"/>
            <a:ext cx="12182475" cy="6858000"/>
          </a:xfrm>
          <a:prstGeom prst="rect">
            <a:avLst/>
          </a:prstGeom>
        </p:spPr>
      </p:pic>
      <p:sp>
        <p:nvSpPr>
          <p:cNvPr id="2" name="Title 1"/>
          <p:cNvSpPr>
            <a:spLocks noGrp="1"/>
          </p:cNvSpPr>
          <p:nvPr>
            <p:ph type="title"/>
          </p:nvPr>
        </p:nvSpPr>
        <p:spPr>
          <a:xfrm>
            <a:off x="838199" y="1826063"/>
            <a:ext cx="10515600" cy="1325563"/>
          </a:xfrm>
          <a:prstGeom prst="rect">
            <a:avLst/>
          </a:prstGeom>
        </p:spPr>
        <p:txBody>
          <a:bodyPr anchor="ctr"/>
          <a:lstStyle>
            <a:lvl1pPr>
              <a:defRPr>
                <a:solidFill>
                  <a:schemeClr val="bg1"/>
                </a:solidFill>
              </a:defRPr>
            </a:lvl1pPr>
          </a:lstStyle>
          <a:p>
            <a:r>
              <a:rPr lang="en-US" dirty="0"/>
              <a:t>Click to edit Master title style</a:t>
            </a:r>
            <a:endParaRPr lang="en-GB" dirty="0"/>
          </a:p>
        </p:txBody>
      </p:sp>
      <p:sp>
        <p:nvSpPr>
          <p:cNvPr id="4" name="Content Placeholder 4"/>
          <p:cNvSpPr>
            <a:spLocks noGrp="1"/>
          </p:cNvSpPr>
          <p:nvPr>
            <p:ph sz="quarter" idx="10"/>
          </p:nvPr>
        </p:nvSpPr>
        <p:spPr>
          <a:xfrm>
            <a:off x="838199" y="3321544"/>
            <a:ext cx="10515600" cy="661987"/>
          </a:xfrm>
          <a:prstGeom prst="rect">
            <a:avLst/>
          </a:prstGeom>
        </p:spPr>
        <p:txBody>
          <a:bodyPr/>
          <a:lstStyle>
            <a:lvl1pPr marL="0" indent="0">
              <a:buNone/>
              <a:defRPr>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16748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2AD7-B791-7045-87D4-74185ED0074F}"/>
              </a:ext>
            </a:extLst>
          </p:cNvPr>
          <p:cNvSpPr>
            <a:spLocks noGrp="1"/>
          </p:cNvSpPr>
          <p:nvPr>
            <p:ph type="title"/>
          </p:nvPr>
        </p:nvSpPr>
        <p:spPr>
          <a:xfrm>
            <a:off x="838200" y="759279"/>
            <a:ext cx="8991600" cy="1069521"/>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067C3D-8373-4E43-A755-5378E783AEFC}"/>
              </a:ext>
            </a:extLst>
          </p:cNvPr>
          <p:cNvSpPr>
            <a:spLocks noGrp="1"/>
          </p:cNvSpPr>
          <p:nvPr>
            <p:ph idx="1"/>
          </p:nvPr>
        </p:nvSpPr>
        <p:spPr>
          <a:xfrm>
            <a:off x="838200" y="1959429"/>
            <a:ext cx="10515600" cy="4217534"/>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216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739E-86BD-9948-B9D1-39A6BBA82216}"/>
              </a:ext>
            </a:extLst>
          </p:cNvPr>
          <p:cNvSpPr>
            <a:spLocks noGrp="1"/>
          </p:cNvSpPr>
          <p:nvPr>
            <p:ph type="title"/>
          </p:nvPr>
        </p:nvSpPr>
        <p:spPr>
          <a:xfrm>
            <a:off x="838200" y="767255"/>
            <a:ext cx="9352280" cy="923433"/>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D1CE2E2-95F7-984D-A8EB-7A8E41BF8FC8}"/>
              </a:ext>
            </a:extLst>
          </p:cNvPr>
          <p:cNvSpPr>
            <a:spLocks noGrp="1"/>
          </p:cNvSpPr>
          <p:nvPr>
            <p:ph sz="half" idx="1"/>
          </p:nvPr>
        </p:nvSpPr>
        <p:spPr>
          <a:xfrm>
            <a:off x="838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C0B447A-43A8-D946-8ABE-0E47251AB9AA}"/>
              </a:ext>
            </a:extLst>
          </p:cNvPr>
          <p:cNvSpPr>
            <a:spLocks noGrp="1"/>
          </p:cNvSpPr>
          <p:nvPr>
            <p:ph sz="half" idx="2"/>
          </p:nvPr>
        </p:nvSpPr>
        <p:spPr>
          <a:xfrm>
            <a:off x="6172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350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A788-5947-0448-A0A3-82A5CBAD9A9A}"/>
              </a:ext>
            </a:extLst>
          </p:cNvPr>
          <p:cNvSpPr>
            <a:spLocks noGrp="1"/>
          </p:cNvSpPr>
          <p:nvPr>
            <p:ph type="title"/>
          </p:nvPr>
        </p:nvSpPr>
        <p:spPr>
          <a:xfrm>
            <a:off x="839788" y="725214"/>
            <a:ext cx="9249092" cy="965474"/>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0D07749-E76F-1E46-864E-E50FE6C6A6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4B205-AC93-D642-97A3-93F7410A2F80}"/>
              </a:ext>
            </a:extLst>
          </p:cNvPr>
          <p:cNvSpPr>
            <a:spLocks noGrp="1"/>
          </p:cNvSpPr>
          <p:nvPr>
            <p:ph sz="half" idx="2"/>
          </p:nvPr>
        </p:nvSpPr>
        <p:spPr>
          <a:xfrm>
            <a:off x="839788" y="2505075"/>
            <a:ext cx="5157787"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9FEFA3E-FD79-6B47-9234-B0EFA08D9BF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3F85FF4-C2EE-DC49-9DCD-0F5EF1EF4B56}"/>
              </a:ext>
            </a:extLst>
          </p:cNvPr>
          <p:cNvSpPr>
            <a:spLocks noGrp="1"/>
          </p:cNvSpPr>
          <p:nvPr>
            <p:ph sz="quarter" idx="4"/>
          </p:nvPr>
        </p:nvSpPr>
        <p:spPr>
          <a:xfrm>
            <a:off x="6172200" y="2505075"/>
            <a:ext cx="5183188"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966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7CE2-C269-FA43-A03B-2482030D03A3}"/>
              </a:ext>
            </a:extLst>
          </p:cNvPr>
          <p:cNvSpPr>
            <a:spLocks noGrp="1"/>
          </p:cNvSpPr>
          <p:nvPr>
            <p:ph type="title"/>
          </p:nvPr>
        </p:nvSpPr>
        <p:spPr>
          <a:xfrm>
            <a:off x="838200" y="732987"/>
            <a:ext cx="9179560" cy="1325563"/>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Tree>
    <p:extLst>
      <p:ext uri="{BB962C8B-B14F-4D97-AF65-F5344CB8AC3E}">
        <p14:creationId xmlns:p14="http://schemas.microsoft.com/office/powerpoint/2010/main" val="35014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5B3D-4B7B-BC41-A867-67EE752A65E5}"/>
              </a:ext>
            </a:extLst>
          </p:cNvPr>
          <p:cNvSpPr>
            <a:spLocks noGrp="1"/>
          </p:cNvSpPr>
          <p:nvPr>
            <p:ph type="title"/>
          </p:nvPr>
        </p:nvSpPr>
        <p:spPr>
          <a:xfrm>
            <a:off x="839788" y="457200"/>
            <a:ext cx="9137332" cy="1600200"/>
          </a:xfrm>
          <a:prstGeom prst="rect">
            <a:avLst/>
          </a:prstGeom>
        </p:spPr>
        <p:txBody>
          <a:bodyPr anchor="b"/>
          <a:lstStyle>
            <a:lvl1pPr>
              <a:defRPr sz="32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437A5AA-AB70-B448-BCCE-FDB20D33D9B4}"/>
              </a:ext>
            </a:extLst>
          </p:cNvPr>
          <p:cNvSpPr>
            <a:spLocks noGrp="1"/>
          </p:cNvSpPr>
          <p:nvPr>
            <p:ph idx="1"/>
          </p:nvPr>
        </p:nvSpPr>
        <p:spPr>
          <a:xfrm>
            <a:off x="5183188" y="2057400"/>
            <a:ext cx="6172200" cy="3803650"/>
          </a:xfrm>
          <a:prstGeom prst="rect">
            <a:avLst/>
          </a:prstGeom>
        </p:spPr>
        <p:txBody>
          <a:bodyPr/>
          <a:lstStyle>
            <a:lvl1pPr marL="457200" indent="-457200">
              <a:buFont typeface="Gill Sans MT" panose="020B0502020104020203" pitchFamily="34" charset="0"/>
              <a:buChar char="–"/>
              <a:defRPr sz="3200"/>
            </a:lvl1pPr>
            <a:lvl2pPr marL="914400" indent="-457200">
              <a:buFont typeface="Gill Sans MT" panose="020B0502020104020203" pitchFamily="34" charset="0"/>
              <a:buChar char="–"/>
              <a:defRPr sz="2800"/>
            </a:lvl2pPr>
            <a:lvl3pPr marL="1257300" indent="-342900">
              <a:buFont typeface="Gill Sans MT" panose="020B0502020104020203" pitchFamily="34" charset="0"/>
              <a:buChar char="–"/>
              <a:defRPr sz="2400"/>
            </a:lvl3pPr>
            <a:lvl4pPr marL="1714500" indent="-342900">
              <a:buFont typeface="Gill Sans MT" panose="020B0502020104020203" pitchFamily="34" charset="0"/>
              <a:buChar char="–"/>
              <a:defRPr sz="2000"/>
            </a:lvl4pPr>
            <a:lvl5pPr marL="2171700" indent="-342900">
              <a:buFont typeface="Gill Sans MT" panose="020B0502020104020203" pitchFamily="34" charset="0"/>
              <a:buChar cha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918D045-13DB-6448-B431-25866B3D5FE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5934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A86C-58BD-4E2E-9A85-E835FD7C4A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B9B393-4838-4F40-9784-42387D7C8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15EAD2-7481-495F-A922-12F627F1F2B6}"/>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5" name="Footer Placeholder 4">
            <a:extLst>
              <a:ext uri="{FF2B5EF4-FFF2-40B4-BE49-F238E27FC236}">
                <a16:creationId xmlns:a16="http://schemas.microsoft.com/office/drawing/2014/main" id="{13B648B6-E4FD-4C88-AC1D-A50C8262A8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44AC3-63A9-4E37-887F-70418370D60D}"/>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4146803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77D9-5AC2-AA40-9F67-667B084E2DD8}"/>
              </a:ext>
            </a:extLst>
          </p:cNvPr>
          <p:cNvSpPr>
            <a:spLocks noGrp="1"/>
          </p:cNvSpPr>
          <p:nvPr>
            <p:ph type="title"/>
          </p:nvPr>
        </p:nvSpPr>
        <p:spPr>
          <a:xfrm>
            <a:off x="839788" y="457200"/>
            <a:ext cx="3932237" cy="1600200"/>
          </a:xfrm>
          <a:prstGeom prst="rect">
            <a:avLst/>
          </a:prstGeom>
        </p:spPr>
        <p:txBody>
          <a:bodyPr anchor="b"/>
          <a:lstStyle>
            <a:lvl1pPr>
              <a:defRPr sz="3200" b="1" i="1">
                <a:solidFill>
                  <a:srgbClr val="00206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3BBB4E6-B884-0B43-A94F-321D2C34CB8E}"/>
              </a:ext>
            </a:extLst>
          </p:cNvPr>
          <p:cNvSpPr>
            <a:spLocks noGrp="1"/>
          </p:cNvSpPr>
          <p:nvPr>
            <p:ph type="pic" idx="1"/>
          </p:nvPr>
        </p:nvSpPr>
        <p:spPr>
          <a:xfrm>
            <a:off x="5183188" y="2184400"/>
            <a:ext cx="6172200" cy="36766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FC834-48D7-3A4B-B7AD-21839650A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6641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E7EA-A091-224F-835A-2483F015E064}"/>
              </a:ext>
            </a:extLst>
          </p:cNvPr>
          <p:cNvSpPr>
            <a:spLocks noGrp="1"/>
          </p:cNvSpPr>
          <p:nvPr>
            <p:ph type="title"/>
          </p:nvPr>
        </p:nvSpPr>
        <p:spPr>
          <a:xfrm>
            <a:off x="838200" y="775029"/>
            <a:ext cx="9009993" cy="1325563"/>
          </a:xfrm>
          <a:prstGeom prst="rect">
            <a:avLst/>
          </a:prstGeom>
        </p:spPr>
        <p:txBody>
          <a:bodyPr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AE255CE-0E68-2140-95EF-367E3FC2787A}"/>
              </a:ext>
            </a:extLst>
          </p:cNvPr>
          <p:cNvSpPr>
            <a:spLocks noGrp="1"/>
          </p:cNvSpPr>
          <p:nvPr>
            <p:ph type="body" orient="vert" idx="1"/>
          </p:nvPr>
        </p:nvSpPr>
        <p:spPr>
          <a:xfrm>
            <a:off x="838200" y="2280745"/>
            <a:ext cx="10515600" cy="3896218"/>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471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525B8-B8CC-CF4D-BDD5-9F8D8EBDC6C5}"/>
              </a:ext>
            </a:extLst>
          </p:cNvPr>
          <p:cNvSpPr>
            <a:spLocks noGrp="1"/>
          </p:cNvSpPr>
          <p:nvPr>
            <p:ph type="title" orient="vert"/>
          </p:nvPr>
        </p:nvSpPr>
        <p:spPr>
          <a:xfrm>
            <a:off x="7553960" y="861847"/>
            <a:ext cx="2399337" cy="5315115"/>
          </a:xfrm>
          <a:prstGeom prst="rect">
            <a:avLst/>
          </a:prstGeom>
        </p:spPr>
        <p:txBody>
          <a:bodyPr vert="eaVert"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E4AE958-4C47-7644-A5DF-7EC134115155}"/>
              </a:ext>
            </a:extLst>
          </p:cNvPr>
          <p:cNvSpPr>
            <a:spLocks noGrp="1"/>
          </p:cNvSpPr>
          <p:nvPr>
            <p:ph type="body" orient="vert" idx="1"/>
          </p:nvPr>
        </p:nvSpPr>
        <p:spPr>
          <a:xfrm>
            <a:off x="838200" y="861847"/>
            <a:ext cx="6649720" cy="5315116"/>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634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41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188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249DE9-2769-8840-A140-E0DFA647BBB8}"/>
              </a:ext>
            </a:extLst>
          </p:cNvPr>
          <p:cNvPicPr>
            <a:picLocks noChangeAspect="1"/>
          </p:cNvPicPr>
          <p:nvPr userDrawn="1"/>
        </p:nvPicPr>
        <p:blipFill>
          <a:blip r:embed="rId2"/>
          <a:stretch>
            <a:fillRect/>
          </a:stretch>
        </p:blipFill>
        <p:spPr>
          <a:xfrm>
            <a:off x="4762" y="0"/>
            <a:ext cx="12182475" cy="6858000"/>
          </a:xfrm>
          <a:prstGeom prst="rect">
            <a:avLst/>
          </a:prstGeom>
        </p:spPr>
      </p:pic>
      <p:sp>
        <p:nvSpPr>
          <p:cNvPr id="2" name="Title 1"/>
          <p:cNvSpPr>
            <a:spLocks noGrp="1"/>
          </p:cNvSpPr>
          <p:nvPr>
            <p:ph type="title"/>
          </p:nvPr>
        </p:nvSpPr>
        <p:spPr>
          <a:xfrm>
            <a:off x="838199" y="1826063"/>
            <a:ext cx="10515600" cy="1325563"/>
          </a:xfrm>
          <a:prstGeom prst="rect">
            <a:avLst/>
          </a:prstGeom>
        </p:spPr>
        <p:txBody>
          <a:bodyPr anchor="ctr"/>
          <a:lstStyle>
            <a:lvl1pPr>
              <a:defRPr>
                <a:solidFill>
                  <a:schemeClr val="bg1"/>
                </a:solidFill>
              </a:defRPr>
            </a:lvl1pPr>
          </a:lstStyle>
          <a:p>
            <a:r>
              <a:rPr lang="en-US" dirty="0"/>
              <a:t>Click to edit Master title style</a:t>
            </a:r>
            <a:endParaRPr lang="en-GB" dirty="0"/>
          </a:p>
        </p:txBody>
      </p:sp>
      <p:sp>
        <p:nvSpPr>
          <p:cNvPr id="4" name="Content Placeholder 4"/>
          <p:cNvSpPr>
            <a:spLocks noGrp="1"/>
          </p:cNvSpPr>
          <p:nvPr>
            <p:ph sz="quarter" idx="10"/>
          </p:nvPr>
        </p:nvSpPr>
        <p:spPr>
          <a:xfrm>
            <a:off x="838199" y="3321544"/>
            <a:ext cx="10515600" cy="661987"/>
          </a:xfrm>
          <a:prstGeom prst="rect">
            <a:avLst/>
          </a:prstGeom>
        </p:spPr>
        <p:txBody>
          <a:bodyPr/>
          <a:lstStyle>
            <a:lvl1pPr marL="0" indent="0">
              <a:buNone/>
              <a:defRPr>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2081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2AD7-B791-7045-87D4-74185ED0074F}"/>
              </a:ext>
            </a:extLst>
          </p:cNvPr>
          <p:cNvSpPr>
            <a:spLocks noGrp="1"/>
          </p:cNvSpPr>
          <p:nvPr>
            <p:ph type="title"/>
          </p:nvPr>
        </p:nvSpPr>
        <p:spPr>
          <a:xfrm>
            <a:off x="838200" y="759279"/>
            <a:ext cx="8991600" cy="1069521"/>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067C3D-8373-4E43-A755-5378E783AEFC}"/>
              </a:ext>
            </a:extLst>
          </p:cNvPr>
          <p:cNvSpPr>
            <a:spLocks noGrp="1"/>
          </p:cNvSpPr>
          <p:nvPr>
            <p:ph idx="1"/>
          </p:nvPr>
        </p:nvSpPr>
        <p:spPr>
          <a:xfrm>
            <a:off x="838200" y="1959429"/>
            <a:ext cx="10515600" cy="4217534"/>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63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739E-86BD-9948-B9D1-39A6BBA82216}"/>
              </a:ext>
            </a:extLst>
          </p:cNvPr>
          <p:cNvSpPr>
            <a:spLocks noGrp="1"/>
          </p:cNvSpPr>
          <p:nvPr>
            <p:ph type="title"/>
          </p:nvPr>
        </p:nvSpPr>
        <p:spPr>
          <a:xfrm>
            <a:off x="838200" y="767255"/>
            <a:ext cx="9352280" cy="923433"/>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D1CE2E2-95F7-984D-A8EB-7A8E41BF8FC8}"/>
              </a:ext>
            </a:extLst>
          </p:cNvPr>
          <p:cNvSpPr>
            <a:spLocks noGrp="1"/>
          </p:cNvSpPr>
          <p:nvPr>
            <p:ph sz="half" idx="1"/>
          </p:nvPr>
        </p:nvSpPr>
        <p:spPr>
          <a:xfrm>
            <a:off x="838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C0B447A-43A8-D946-8ABE-0E47251AB9AA}"/>
              </a:ext>
            </a:extLst>
          </p:cNvPr>
          <p:cNvSpPr>
            <a:spLocks noGrp="1"/>
          </p:cNvSpPr>
          <p:nvPr>
            <p:ph sz="half" idx="2"/>
          </p:nvPr>
        </p:nvSpPr>
        <p:spPr>
          <a:xfrm>
            <a:off x="6172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8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A788-5947-0448-A0A3-82A5CBAD9A9A}"/>
              </a:ext>
            </a:extLst>
          </p:cNvPr>
          <p:cNvSpPr>
            <a:spLocks noGrp="1"/>
          </p:cNvSpPr>
          <p:nvPr>
            <p:ph type="title"/>
          </p:nvPr>
        </p:nvSpPr>
        <p:spPr>
          <a:xfrm>
            <a:off x="839788" y="725214"/>
            <a:ext cx="9249092" cy="965474"/>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0D07749-E76F-1E46-864E-E50FE6C6A6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4B205-AC93-D642-97A3-93F7410A2F80}"/>
              </a:ext>
            </a:extLst>
          </p:cNvPr>
          <p:cNvSpPr>
            <a:spLocks noGrp="1"/>
          </p:cNvSpPr>
          <p:nvPr>
            <p:ph sz="half" idx="2"/>
          </p:nvPr>
        </p:nvSpPr>
        <p:spPr>
          <a:xfrm>
            <a:off x="839788" y="2505075"/>
            <a:ext cx="5157787"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9FEFA3E-FD79-6B47-9234-B0EFA08D9BF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3F85FF4-C2EE-DC49-9DCD-0F5EF1EF4B56}"/>
              </a:ext>
            </a:extLst>
          </p:cNvPr>
          <p:cNvSpPr>
            <a:spLocks noGrp="1"/>
          </p:cNvSpPr>
          <p:nvPr>
            <p:ph sz="quarter" idx="4"/>
          </p:nvPr>
        </p:nvSpPr>
        <p:spPr>
          <a:xfrm>
            <a:off x="6172200" y="2505075"/>
            <a:ext cx="5183188"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349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7CE2-C269-FA43-A03B-2482030D03A3}"/>
              </a:ext>
            </a:extLst>
          </p:cNvPr>
          <p:cNvSpPr>
            <a:spLocks noGrp="1"/>
          </p:cNvSpPr>
          <p:nvPr>
            <p:ph type="title"/>
          </p:nvPr>
        </p:nvSpPr>
        <p:spPr>
          <a:xfrm>
            <a:off x="838200" y="732987"/>
            <a:ext cx="9179560" cy="1325563"/>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Tree>
    <p:extLst>
      <p:ext uri="{BB962C8B-B14F-4D97-AF65-F5344CB8AC3E}">
        <p14:creationId xmlns:p14="http://schemas.microsoft.com/office/powerpoint/2010/main" val="6327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119B-A7AA-447F-8078-DB454C77E0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DF70B9-8C9D-4A07-9FBD-EFC000EFE4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FD18BA-4CD2-42F3-A436-D784830D76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4616BC-7FC6-4653-BC84-353BEEC153EB}"/>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6" name="Footer Placeholder 5">
            <a:extLst>
              <a:ext uri="{FF2B5EF4-FFF2-40B4-BE49-F238E27FC236}">
                <a16:creationId xmlns:a16="http://schemas.microsoft.com/office/drawing/2014/main" id="{D9FED3C4-4154-4E3A-87C2-CD14EB2DE2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91DBAE-CFF6-436D-86AA-DBA083D2F727}"/>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31048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5B3D-4B7B-BC41-A867-67EE752A65E5}"/>
              </a:ext>
            </a:extLst>
          </p:cNvPr>
          <p:cNvSpPr>
            <a:spLocks noGrp="1"/>
          </p:cNvSpPr>
          <p:nvPr>
            <p:ph type="title"/>
          </p:nvPr>
        </p:nvSpPr>
        <p:spPr>
          <a:xfrm>
            <a:off x="839788" y="457200"/>
            <a:ext cx="9137332" cy="1600200"/>
          </a:xfrm>
          <a:prstGeom prst="rect">
            <a:avLst/>
          </a:prstGeom>
        </p:spPr>
        <p:txBody>
          <a:bodyPr anchor="b"/>
          <a:lstStyle>
            <a:lvl1pPr>
              <a:defRPr sz="32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437A5AA-AB70-B448-BCCE-FDB20D33D9B4}"/>
              </a:ext>
            </a:extLst>
          </p:cNvPr>
          <p:cNvSpPr>
            <a:spLocks noGrp="1"/>
          </p:cNvSpPr>
          <p:nvPr>
            <p:ph idx="1"/>
          </p:nvPr>
        </p:nvSpPr>
        <p:spPr>
          <a:xfrm>
            <a:off x="5183188" y="2057400"/>
            <a:ext cx="6172200" cy="3803650"/>
          </a:xfrm>
          <a:prstGeom prst="rect">
            <a:avLst/>
          </a:prstGeom>
        </p:spPr>
        <p:txBody>
          <a:bodyPr/>
          <a:lstStyle>
            <a:lvl1pPr marL="457200" indent="-457200">
              <a:buFont typeface="Gill Sans MT" panose="020B0502020104020203" pitchFamily="34" charset="0"/>
              <a:buChar char="–"/>
              <a:defRPr sz="3200"/>
            </a:lvl1pPr>
            <a:lvl2pPr marL="914400" indent="-457200">
              <a:buFont typeface="Gill Sans MT" panose="020B0502020104020203" pitchFamily="34" charset="0"/>
              <a:buChar char="–"/>
              <a:defRPr sz="2800"/>
            </a:lvl2pPr>
            <a:lvl3pPr marL="1257300" indent="-342900">
              <a:buFont typeface="Gill Sans MT" panose="020B0502020104020203" pitchFamily="34" charset="0"/>
              <a:buChar char="–"/>
              <a:defRPr sz="2400"/>
            </a:lvl3pPr>
            <a:lvl4pPr marL="1714500" indent="-342900">
              <a:buFont typeface="Gill Sans MT" panose="020B0502020104020203" pitchFamily="34" charset="0"/>
              <a:buChar char="–"/>
              <a:defRPr sz="2000"/>
            </a:lvl4pPr>
            <a:lvl5pPr marL="2171700" indent="-342900">
              <a:buFont typeface="Gill Sans MT" panose="020B0502020104020203" pitchFamily="34" charset="0"/>
              <a:buChar cha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918D045-13DB-6448-B431-25866B3D5FE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6464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77D9-5AC2-AA40-9F67-667B084E2DD8}"/>
              </a:ext>
            </a:extLst>
          </p:cNvPr>
          <p:cNvSpPr>
            <a:spLocks noGrp="1"/>
          </p:cNvSpPr>
          <p:nvPr>
            <p:ph type="title"/>
          </p:nvPr>
        </p:nvSpPr>
        <p:spPr>
          <a:xfrm>
            <a:off x="839788" y="457200"/>
            <a:ext cx="3932237" cy="1600200"/>
          </a:xfrm>
          <a:prstGeom prst="rect">
            <a:avLst/>
          </a:prstGeom>
        </p:spPr>
        <p:txBody>
          <a:bodyPr anchor="b"/>
          <a:lstStyle>
            <a:lvl1pPr>
              <a:defRPr sz="3200" b="1" i="1">
                <a:solidFill>
                  <a:srgbClr val="00206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3BBB4E6-B884-0B43-A94F-321D2C34CB8E}"/>
              </a:ext>
            </a:extLst>
          </p:cNvPr>
          <p:cNvSpPr>
            <a:spLocks noGrp="1"/>
          </p:cNvSpPr>
          <p:nvPr>
            <p:ph type="pic" idx="1"/>
          </p:nvPr>
        </p:nvSpPr>
        <p:spPr>
          <a:xfrm>
            <a:off x="5183188" y="2184400"/>
            <a:ext cx="6172200" cy="36766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FC834-48D7-3A4B-B7AD-21839650A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6042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E7EA-A091-224F-835A-2483F015E064}"/>
              </a:ext>
            </a:extLst>
          </p:cNvPr>
          <p:cNvSpPr>
            <a:spLocks noGrp="1"/>
          </p:cNvSpPr>
          <p:nvPr>
            <p:ph type="title"/>
          </p:nvPr>
        </p:nvSpPr>
        <p:spPr>
          <a:xfrm>
            <a:off x="838200" y="775029"/>
            <a:ext cx="9009993" cy="1325563"/>
          </a:xfrm>
          <a:prstGeom prst="rect">
            <a:avLst/>
          </a:prstGeom>
        </p:spPr>
        <p:txBody>
          <a:bodyPr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AE255CE-0E68-2140-95EF-367E3FC2787A}"/>
              </a:ext>
            </a:extLst>
          </p:cNvPr>
          <p:cNvSpPr>
            <a:spLocks noGrp="1"/>
          </p:cNvSpPr>
          <p:nvPr>
            <p:ph type="body" orient="vert" idx="1"/>
          </p:nvPr>
        </p:nvSpPr>
        <p:spPr>
          <a:xfrm>
            <a:off x="838200" y="2280745"/>
            <a:ext cx="10515600" cy="3896218"/>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303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525B8-B8CC-CF4D-BDD5-9F8D8EBDC6C5}"/>
              </a:ext>
            </a:extLst>
          </p:cNvPr>
          <p:cNvSpPr>
            <a:spLocks noGrp="1"/>
          </p:cNvSpPr>
          <p:nvPr>
            <p:ph type="title" orient="vert"/>
          </p:nvPr>
        </p:nvSpPr>
        <p:spPr>
          <a:xfrm>
            <a:off x="7553960" y="861847"/>
            <a:ext cx="2399337" cy="5315115"/>
          </a:xfrm>
          <a:prstGeom prst="rect">
            <a:avLst/>
          </a:prstGeom>
        </p:spPr>
        <p:txBody>
          <a:bodyPr vert="eaVert"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E4AE958-4C47-7644-A5DF-7EC134115155}"/>
              </a:ext>
            </a:extLst>
          </p:cNvPr>
          <p:cNvSpPr>
            <a:spLocks noGrp="1"/>
          </p:cNvSpPr>
          <p:nvPr>
            <p:ph type="body" orient="vert" idx="1"/>
          </p:nvPr>
        </p:nvSpPr>
        <p:spPr>
          <a:xfrm>
            <a:off x="838200" y="861847"/>
            <a:ext cx="6649720" cy="5315116"/>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969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840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26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5357-6FC2-4143-8080-AE0788B740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EA222B-9E2C-4655-99F6-CABB8F9742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AB985B-8BCE-4EBE-90CF-50FA388B4E31}"/>
              </a:ext>
            </a:extLst>
          </p:cNvPr>
          <p:cNvSpPr>
            <a:spLocks noGrp="1"/>
          </p:cNvSpPr>
          <p:nvPr>
            <p:ph type="dt" sz="half" idx="10"/>
          </p:nvPr>
        </p:nvSpPr>
        <p:spPr/>
        <p:txBody>
          <a:bodyPr/>
          <a:lstStyle/>
          <a:p>
            <a:fld id="{8D362811-184B-47F2-A9EB-C3801E401AFD}" type="datetimeFigureOut">
              <a:rPr lang="en-GB" smtClean="0"/>
              <a:t>19/06/2020</a:t>
            </a:fld>
            <a:endParaRPr lang="en-GB"/>
          </a:p>
        </p:txBody>
      </p:sp>
      <p:sp>
        <p:nvSpPr>
          <p:cNvPr id="5" name="Footer Placeholder 4">
            <a:extLst>
              <a:ext uri="{FF2B5EF4-FFF2-40B4-BE49-F238E27FC236}">
                <a16:creationId xmlns:a16="http://schemas.microsoft.com/office/drawing/2014/main" id="{3420A256-EAEB-4488-9D50-D8E7F8195A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C3B198-18E8-4299-928F-59DC11321B27}"/>
              </a:ext>
            </a:extLst>
          </p:cNvPr>
          <p:cNvSpPr>
            <a:spLocks noGrp="1"/>
          </p:cNvSpPr>
          <p:nvPr>
            <p:ph type="sldNum" sz="quarter" idx="12"/>
          </p:nvPr>
        </p:nvSpPr>
        <p:spPr/>
        <p:txBody>
          <a:bodyPr/>
          <a:lstStyle/>
          <a:p>
            <a:fld id="{B43C8ED9-30AB-41E5-9F7D-8E2F494EC57B}" type="slidenum">
              <a:rPr lang="en-GB" smtClean="0"/>
              <a:t>‹#›</a:t>
            </a:fld>
            <a:endParaRPr lang="en-GB"/>
          </a:p>
        </p:txBody>
      </p:sp>
    </p:spTree>
    <p:extLst>
      <p:ext uri="{BB962C8B-B14F-4D97-AF65-F5344CB8AC3E}">
        <p14:creationId xmlns:p14="http://schemas.microsoft.com/office/powerpoint/2010/main" val="484291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4C080-E3DF-4143-AFC5-59510A4E5912}"/>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3" name="Footer Placeholder 2">
            <a:extLst>
              <a:ext uri="{FF2B5EF4-FFF2-40B4-BE49-F238E27FC236}">
                <a16:creationId xmlns:a16="http://schemas.microsoft.com/office/drawing/2014/main" id="{BCF2312A-64A1-4C0B-89B5-72F881EA2B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8AAB47-6800-4B69-B9DB-98426B2520C9}"/>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64233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8AE5A9-2207-413B-9859-58A6B097C124}"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127DE5-4372-45D1-9A86-39EA411C76D9}" type="slidenum">
              <a:rPr lang="en-GB" smtClean="0"/>
              <a:t>‹#›</a:t>
            </a:fld>
            <a:endParaRPr lang="en-GB"/>
          </a:p>
        </p:txBody>
      </p:sp>
    </p:spTree>
    <p:extLst>
      <p:ext uri="{BB962C8B-B14F-4D97-AF65-F5344CB8AC3E}">
        <p14:creationId xmlns:p14="http://schemas.microsoft.com/office/powerpoint/2010/main" val="1359580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AE5A9-2207-413B-9859-58A6B097C124}"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127DE5-4372-45D1-9A86-39EA411C76D9}" type="slidenum">
              <a:rPr lang="en-GB" smtClean="0"/>
              <a:t>‹#›</a:t>
            </a:fld>
            <a:endParaRPr lang="en-GB"/>
          </a:p>
        </p:txBody>
      </p:sp>
    </p:spTree>
    <p:extLst>
      <p:ext uri="{BB962C8B-B14F-4D97-AF65-F5344CB8AC3E}">
        <p14:creationId xmlns:p14="http://schemas.microsoft.com/office/powerpoint/2010/main" val="206090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5066A-067A-411C-BD03-759C5AA02F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18E73-7F9E-43A4-8490-06783DE61D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F73FAC-4F97-442A-9FF2-47B97D01CE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47AD3B-CA73-4131-BEBC-A68837D0D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393F4C-0D9A-4AE1-8B6E-75F9AC4E63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C58CEB-2032-4922-9E68-167786070FC5}"/>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8" name="Footer Placeholder 7">
            <a:extLst>
              <a:ext uri="{FF2B5EF4-FFF2-40B4-BE49-F238E27FC236}">
                <a16:creationId xmlns:a16="http://schemas.microsoft.com/office/drawing/2014/main" id="{4E4791E7-0D21-4623-8B73-5F4ED24BB8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FEC495-9A3C-454A-A579-351F8A10673F}"/>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5655748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8AE5A9-2207-413B-9859-58A6B097C124}"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127DE5-4372-45D1-9A86-39EA411C76D9}" type="slidenum">
              <a:rPr lang="en-GB" smtClean="0"/>
              <a:t>‹#›</a:t>
            </a:fld>
            <a:endParaRPr lang="en-GB"/>
          </a:p>
        </p:txBody>
      </p:sp>
    </p:spTree>
    <p:extLst>
      <p:ext uri="{BB962C8B-B14F-4D97-AF65-F5344CB8AC3E}">
        <p14:creationId xmlns:p14="http://schemas.microsoft.com/office/powerpoint/2010/main" val="1415721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8AE5A9-2207-413B-9859-58A6B097C124}"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127DE5-4372-45D1-9A86-39EA411C76D9}" type="slidenum">
              <a:rPr lang="en-GB" smtClean="0"/>
              <a:t>‹#›</a:t>
            </a:fld>
            <a:endParaRPr lang="en-GB"/>
          </a:p>
        </p:txBody>
      </p:sp>
    </p:spTree>
    <p:extLst>
      <p:ext uri="{BB962C8B-B14F-4D97-AF65-F5344CB8AC3E}">
        <p14:creationId xmlns:p14="http://schemas.microsoft.com/office/powerpoint/2010/main" val="3442310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8AE5A9-2207-413B-9859-58A6B097C124}" type="datetimeFigureOut">
              <a:rPr lang="en-GB" smtClean="0"/>
              <a:t>19/06/2020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127DE5-4372-45D1-9A86-39EA411C76D9}" type="slidenum">
              <a:rPr lang="en-GB" smtClean="0"/>
              <a:t>‹#›</a:t>
            </a:fld>
            <a:endParaRPr lang="en-GB"/>
          </a:p>
        </p:txBody>
      </p:sp>
    </p:spTree>
    <p:extLst>
      <p:ext uri="{BB962C8B-B14F-4D97-AF65-F5344CB8AC3E}">
        <p14:creationId xmlns:p14="http://schemas.microsoft.com/office/powerpoint/2010/main" val="3956727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8AE5A9-2207-413B-9859-58A6B097C124}" type="datetimeFigureOut">
              <a:rPr lang="en-GB" smtClean="0"/>
              <a:t>19/06/2020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127DE5-4372-45D1-9A86-39EA411C76D9}" type="slidenum">
              <a:rPr lang="en-GB" smtClean="0"/>
              <a:t>‹#›</a:t>
            </a:fld>
            <a:endParaRPr lang="en-GB"/>
          </a:p>
        </p:txBody>
      </p:sp>
    </p:spTree>
    <p:extLst>
      <p:ext uri="{BB962C8B-B14F-4D97-AF65-F5344CB8AC3E}">
        <p14:creationId xmlns:p14="http://schemas.microsoft.com/office/powerpoint/2010/main" val="117888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AE5A9-2207-413B-9859-58A6B097C124}" type="datetimeFigureOut">
              <a:rPr lang="en-GB" smtClean="0"/>
              <a:t>19/06/2020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127DE5-4372-45D1-9A86-39EA411C76D9}" type="slidenum">
              <a:rPr lang="en-GB" smtClean="0"/>
              <a:t>‹#›</a:t>
            </a:fld>
            <a:endParaRPr lang="en-GB"/>
          </a:p>
        </p:txBody>
      </p:sp>
    </p:spTree>
    <p:extLst>
      <p:ext uri="{BB962C8B-B14F-4D97-AF65-F5344CB8AC3E}">
        <p14:creationId xmlns:p14="http://schemas.microsoft.com/office/powerpoint/2010/main" val="581306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8AE5A9-2207-413B-9859-58A6B097C124}"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127DE5-4372-45D1-9A86-39EA411C76D9}" type="slidenum">
              <a:rPr lang="en-GB" smtClean="0"/>
              <a:t>‹#›</a:t>
            </a:fld>
            <a:endParaRPr lang="en-GB"/>
          </a:p>
        </p:txBody>
      </p:sp>
    </p:spTree>
    <p:extLst>
      <p:ext uri="{BB962C8B-B14F-4D97-AF65-F5344CB8AC3E}">
        <p14:creationId xmlns:p14="http://schemas.microsoft.com/office/powerpoint/2010/main" val="44991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8AE5A9-2207-413B-9859-58A6B097C124}"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127DE5-4372-45D1-9A86-39EA411C76D9}" type="slidenum">
              <a:rPr lang="en-GB" smtClean="0"/>
              <a:t>‹#›</a:t>
            </a:fld>
            <a:endParaRPr lang="en-GB"/>
          </a:p>
        </p:txBody>
      </p:sp>
    </p:spTree>
    <p:extLst>
      <p:ext uri="{BB962C8B-B14F-4D97-AF65-F5344CB8AC3E}">
        <p14:creationId xmlns:p14="http://schemas.microsoft.com/office/powerpoint/2010/main" val="2574491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AE5A9-2207-413B-9859-58A6B097C124}"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127DE5-4372-45D1-9A86-39EA411C76D9}" type="slidenum">
              <a:rPr lang="en-GB" smtClean="0"/>
              <a:t>‹#›</a:t>
            </a:fld>
            <a:endParaRPr lang="en-GB"/>
          </a:p>
        </p:txBody>
      </p:sp>
    </p:spTree>
    <p:extLst>
      <p:ext uri="{BB962C8B-B14F-4D97-AF65-F5344CB8AC3E}">
        <p14:creationId xmlns:p14="http://schemas.microsoft.com/office/powerpoint/2010/main" val="3455814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AE5A9-2207-413B-9859-58A6B097C124}"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127DE5-4372-45D1-9A86-39EA411C76D9}" type="slidenum">
              <a:rPr lang="en-GB" smtClean="0"/>
              <a:t>‹#›</a:t>
            </a:fld>
            <a:endParaRPr lang="en-GB"/>
          </a:p>
        </p:txBody>
      </p:sp>
    </p:spTree>
    <p:extLst>
      <p:ext uri="{BB962C8B-B14F-4D97-AF65-F5344CB8AC3E}">
        <p14:creationId xmlns:p14="http://schemas.microsoft.com/office/powerpoint/2010/main" val="28034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B058-E79E-410A-AB6E-7EA6A013ED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0B182D-C733-446D-8ECD-9430C3E8C083}"/>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4" name="Footer Placeholder 3">
            <a:extLst>
              <a:ext uri="{FF2B5EF4-FFF2-40B4-BE49-F238E27FC236}">
                <a16:creationId xmlns:a16="http://schemas.microsoft.com/office/drawing/2014/main" id="{258EA699-A7DC-481D-9A11-08DB7B1EBB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606610-610B-46B1-9DD3-9640D31F9725}"/>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109414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4C080-E3DF-4143-AFC5-59510A4E5912}"/>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3" name="Footer Placeholder 2">
            <a:extLst>
              <a:ext uri="{FF2B5EF4-FFF2-40B4-BE49-F238E27FC236}">
                <a16:creationId xmlns:a16="http://schemas.microsoft.com/office/drawing/2014/main" id="{BCF2312A-64A1-4C0B-89B5-72F881EA2B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8AAB47-6800-4B69-B9DB-98426B2520C9}"/>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137046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D08E-8308-41C9-9811-9E7577290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1E919B-E5F0-484F-AD48-C6A415DFCF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078058-EC03-4600-AE54-D216500C3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FB6C3E-4652-474E-97B6-E8431BAACE99}"/>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6" name="Footer Placeholder 5">
            <a:extLst>
              <a:ext uri="{FF2B5EF4-FFF2-40B4-BE49-F238E27FC236}">
                <a16:creationId xmlns:a16="http://schemas.microsoft.com/office/drawing/2014/main" id="{A165F05A-80B7-4939-98D2-C86E05872D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9B0CC9-79CC-4434-9211-9735CBE11D41}"/>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314196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043B2-5CE8-4EC4-862C-8D51D3CC9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8595AC-0A2D-4200-93B0-CB84D2B15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7209BF-5990-412C-BA29-FA380921C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3F97EA-488F-4902-9715-79E0E75A15C4}"/>
              </a:ext>
            </a:extLst>
          </p:cNvPr>
          <p:cNvSpPr>
            <a:spLocks noGrp="1"/>
          </p:cNvSpPr>
          <p:nvPr>
            <p:ph type="dt" sz="half" idx="10"/>
          </p:nvPr>
        </p:nvSpPr>
        <p:spPr/>
        <p:txBody>
          <a:bodyPr/>
          <a:lstStyle/>
          <a:p>
            <a:fld id="{F90F2172-0790-4047-B9BC-9CF6CB240B9C}" type="datetimeFigureOut">
              <a:rPr lang="en-GB" smtClean="0"/>
              <a:t>19/06/2020</a:t>
            </a:fld>
            <a:endParaRPr lang="en-GB"/>
          </a:p>
        </p:txBody>
      </p:sp>
      <p:sp>
        <p:nvSpPr>
          <p:cNvPr id="6" name="Footer Placeholder 5">
            <a:extLst>
              <a:ext uri="{FF2B5EF4-FFF2-40B4-BE49-F238E27FC236}">
                <a16:creationId xmlns:a16="http://schemas.microsoft.com/office/drawing/2014/main" id="{CDA1B3FB-DA65-4EE0-8300-ABE85340DF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CFDC0B-F761-40F2-A5DA-029CBED070E8}"/>
              </a:ext>
            </a:extLst>
          </p:cNvPr>
          <p:cNvSpPr>
            <a:spLocks noGrp="1"/>
          </p:cNvSpPr>
          <p:nvPr>
            <p:ph type="sldNum" sz="quarter" idx="12"/>
          </p:nvPr>
        </p:nvSpPr>
        <p:spPr/>
        <p:txBody>
          <a:bodyPr/>
          <a:lstStyle/>
          <a:p>
            <a:fld id="{6BFD8C02-DE2E-4FB4-BD08-57954A8ED545}" type="slidenum">
              <a:rPr lang="en-GB" smtClean="0"/>
              <a:t>‹#›</a:t>
            </a:fld>
            <a:endParaRPr lang="en-GB"/>
          </a:p>
        </p:txBody>
      </p:sp>
    </p:spTree>
    <p:extLst>
      <p:ext uri="{BB962C8B-B14F-4D97-AF65-F5344CB8AC3E}">
        <p14:creationId xmlns:p14="http://schemas.microsoft.com/office/powerpoint/2010/main" val="69248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jp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1AF9D-279E-42CE-B2E1-CAEB2E3A1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0FF9F1-CB69-4881-88D2-95F669E804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52F5A-20D7-431F-B558-9F0B69B07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F2172-0790-4047-B9BC-9CF6CB240B9C}" type="datetimeFigureOut">
              <a:rPr lang="en-GB" smtClean="0"/>
              <a:t>19/06/2020</a:t>
            </a:fld>
            <a:endParaRPr lang="en-GB"/>
          </a:p>
        </p:txBody>
      </p:sp>
      <p:sp>
        <p:nvSpPr>
          <p:cNvPr id="5" name="Footer Placeholder 4">
            <a:extLst>
              <a:ext uri="{FF2B5EF4-FFF2-40B4-BE49-F238E27FC236}">
                <a16:creationId xmlns:a16="http://schemas.microsoft.com/office/drawing/2014/main" id="{0B04F14C-D85C-4218-81DF-13CBA8CA2A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B0EF298-07DB-4A71-B605-9B36B00E68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D8C02-DE2E-4FB4-BD08-57954A8ED545}" type="slidenum">
              <a:rPr lang="en-GB" smtClean="0"/>
              <a:t>‹#›</a:t>
            </a:fld>
            <a:endParaRPr lang="en-GB"/>
          </a:p>
        </p:txBody>
      </p:sp>
    </p:spTree>
    <p:extLst>
      <p:ext uri="{BB962C8B-B14F-4D97-AF65-F5344CB8AC3E}">
        <p14:creationId xmlns:p14="http://schemas.microsoft.com/office/powerpoint/2010/main" val="24520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1AF9D-279E-42CE-B2E1-CAEB2E3A1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0FF9F1-CB69-4881-88D2-95F669E804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52F5A-20D7-431F-B558-9F0B69B07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F2172-0790-4047-B9BC-9CF6CB240B9C}" type="datetimeFigureOut">
              <a:rPr lang="en-GB" smtClean="0"/>
              <a:t>19/06/2020</a:t>
            </a:fld>
            <a:endParaRPr lang="en-GB"/>
          </a:p>
        </p:txBody>
      </p:sp>
      <p:sp>
        <p:nvSpPr>
          <p:cNvPr id="5" name="Footer Placeholder 4">
            <a:extLst>
              <a:ext uri="{FF2B5EF4-FFF2-40B4-BE49-F238E27FC236}">
                <a16:creationId xmlns:a16="http://schemas.microsoft.com/office/drawing/2014/main" id="{0B04F14C-D85C-4218-81DF-13CBA8CA2A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B0EF298-07DB-4A71-B605-9B36B00E68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D8C02-DE2E-4FB4-BD08-57954A8ED545}" type="slidenum">
              <a:rPr lang="en-GB" smtClean="0"/>
              <a:t>‹#›</a:t>
            </a:fld>
            <a:endParaRPr lang="en-GB"/>
          </a:p>
        </p:txBody>
      </p:sp>
    </p:spTree>
    <p:extLst>
      <p:ext uri="{BB962C8B-B14F-4D97-AF65-F5344CB8AC3E}">
        <p14:creationId xmlns:p14="http://schemas.microsoft.com/office/powerpoint/2010/main" val="2919974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417248-B552-3942-AE9D-9ECC2D061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898FF-DEE5-5042-9437-3594D8DAACCD}" type="datetimeFigureOut">
              <a:rPr lang="en-US" smtClean="0"/>
              <a:t>6/19/2020</a:t>
            </a:fld>
            <a:endParaRPr lang="en-US"/>
          </a:p>
        </p:txBody>
      </p:sp>
      <p:sp>
        <p:nvSpPr>
          <p:cNvPr id="5" name="Footer Placeholder 4">
            <a:extLst>
              <a:ext uri="{FF2B5EF4-FFF2-40B4-BE49-F238E27FC236}">
                <a16:creationId xmlns:a16="http://schemas.microsoft.com/office/drawing/2014/main" id="{740A009C-9038-E440-86FD-5FB40D18B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FDE8EB-E1B5-DE4A-A0AB-03644BA92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90CB4-B97D-9744-B168-1D86DFD7B9AF}" type="slidenum">
              <a:rPr lang="en-US" smtClean="0"/>
              <a:t>‹#›</a:t>
            </a:fld>
            <a:endParaRPr lang="en-US"/>
          </a:p>
        </p:txBody>
      </p:sp>
      <p:pic>
        <p:nvPicPr>
          <p:cNvPr id="13" name="Picture 12">
            <a:extLst>
              <a:ext uri="{FF2B5EF4-FFF2-40B4-BE49-F238E27FC236}">
                <a16:creationId xmlns:a16="http://schemas.microsoft.com/office/drawing/2014/main" id="{ECEAFC6B-D228-B840-AF4B-1B366BE66D56}"/>
              </a:ext>
            </a:extLst>
          </p:cNvPr>
          <p:cNvPicPr>
            <a:picLocks noChangeAspect="1"/>
          </p:cNvPicPr>
          <p:nvPr userDrawn="1"/>
        </p:nvPicPr>
        <p:blipFill>
          <a:blip r:embed="rId13"/>
          <a:stretch>
            <a:fillRect/>
          </a:stretch>
        </p:blipFill>
        <p:spPr>
          <a:xfrm>
            <a:off x="4762" y="0"/>
            <a:ext cx="12182475" cy="6858000"/>
          </a:xfrm>
          <a:prstGeom prst="rect">
            <a:avLst/>
          </a:prstGeom>
        </p:spPr>
      </p:pic>
    </p:spTree>
    <p:extLst>
      <p:ext uri="{BB962C8B-B14F-4D97-AF65-F5344CB8AC3E}">
        <p14:creationId xmlns:p14="http://schemas.microsoft.com/office/powerpoint/2010/main" val="19198883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417248-B552-3942-AE9D-9ECC2D061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898FF-DEE5-5042-9437-3594D8DAACCD}" type="datetimeFigureOut">
              <a:rPr lang="en-US" smtClean="0"/>
              <a:t>6/19/2020</a:t>
            </a:fld>
            <a:endParaRPr lang="en-US"/>
          </a:p>
        </p:txBody>
      </p:sp>
      <p:sp>
        <p:nvSpPr>
          <p:cNvPr id="5" name="Footer Placeholder 4">
            <a:extLst>
              <a:ext uri="{FF2B5EF4-FFF2-40B4-BE49-F238E27FC236}">
                <a16:creationId xmlns:a16="http://schemas.microsoft.com/office/drawing/2014/main" id="{740A009C-9038-E440-86FD-5FB40D18B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FDE8EB-E1B5-DE4A-A0AB-03644BA92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90CB4-B97D-9744-B168-1D86DFD7B9AF}" type="slidenum">
              <a:rPr lang="en-US" smtClean="0"/>
              <a:t>‹#›</a:t>
            </a:fld>
            <a:endParaRPr lang="en-US"/>
          </a:p>
        </p:txBody>
      </p:sp>
      <p:pic>
        <p:nvPicPr>
          <p:cNvPr id="13" name="Picture 12">
            <a:extLst>
              <a:ext uri="{FF2B5EF4-FFF2-40B4-BE49-F238E27FC236}">
                <a16:creationId xmlns:a16="http://schemas.microsoft.com/office/drawing/2014/main" id="{ECEAFC6B-D228-B840-AF4B-1B366BE66D56}"/>
              </a:ext>
            </a:extLst>
          </p:cNvPr>
          <p:cNvPicPr>
            <a:picLocks noChangeAspect="1"/>
          </p:cNvPicPr>
          <p:nvPr userDrawn="1"/>
        </p:nvPicPr>
        <p:blipFill>
          <a:blip r:embed="rId15"/>
          <a:stretch>
            <a:fillRect/>
          </a:stretch>
        </p:blipFill>
        <p:spPr>
          <a:xfrm>
            <a:off x="4762" y="0"/>
            <a:ext cx="12182475" cy="6858000"/>
          </a:xfrm>
          <a:prstGeom prst="rect">
            <a:avLst/>
          </a:prstGeom>
        </p:spPr>
      </p:pic>
    </p:spTree>
    <p:extLst>
      <p:ext uri="{BB962C8B-B14F-4D97-AF65-F5344CB8AC3E}">
        <p14:creationId xmlns:p14="http://schemas.microsoft.com/office/powerpoint/2010/main" val="17975435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2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AE5A9-2207-413B-9859-58A6B097C124}" type="datetimeFigureOut">
              <a:rPr lang="en-GB" smtClean="0"/>
              <a:t>19/06/2020</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27DE5-4372-45D1-9A86-39EA411C76D9}" type="slidenum">
              <a:rPr lang="en-GB" smtClean="0"/>
              <a:t>‹#›</a:t>
            </a:fld>
            <a:endParaRPr lang="en-GB"/>
          </a:p>
        </p:txBody>
      </p:sp>
    </p:spTree>
    <p:extLst>
      <p:ext uri="{BB962C8B-B14F-4D97-AF65-F5344CB8AC3E}">
        <p14:creationId xmlns:p14="http://schemas.microsoft.com/office/powerpoint/2010/main" val="62762517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9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0.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90.pn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image" Target="../media/image380.png"/><Relationship Id="rId1" Type="http://schemas.openxmlformats.org/officeDocument/2006/relationships/slideLayout" Target="../slideLayouts/slideLayout33.xml"/><Relationship Id="rId6" Type="http://schemas.openxmlformats.org/officeDocument/2006/relationships/image" Target="../media/image210.png"/><Relationship Id="rId11"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4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389390-5D8C-454B-A4E8-F8135CCD64B5}"/>
              </a:ext>
            </a:extLst>
          </p:cNvPr>
          <p:cNvSpPr/>
          <p:nvPr/>
        </p:nvSpPr>
        <p:spPr>
          <a:xfrm>
            <a:off x="6400800" y="3667328"/>
            <a:ext cx="885217" cy="496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CDC4CF6B-FAB8-41ED-B585-852EB658B14D}"/>
              </a:ext>
            </a:extLst>
          </p:cNvPr>
          <p:cNvSpPr/>
          <p:nvPr/>
        </p:nvSpPr>
        <p:spPr>
          <a:xfrm>
            <a:off x="6400799" y="4261838"/>
            <a:ext cx="755781" cy="422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23F50532-0674-4E01-81B0-2B90F7E0CD5E}"/>
              </a:ext>
            </a:extLst>
          </p:cNvPr>
          <p:cNvSpPr/>
          <p:nvPr/>
        </p:nvSpPr>
        <p:spPr>
          <a:xfrm>
            <a:off x="6487886" y="4773037"/>
            <a:ext cx="885217" cy="422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TextBox 3">
            <a:extLst>
              <a:ext uri="{FF2B5EF4-FFF2-40B4-BE49-F238E27FC236}">
                <a16:creationId xmlns:a16="http://schemas.microsoft.com/office/drawing/2014/main" id="{C8807DF5-46A7-4F5D-A2DF-A9BEB688882F}"/>
              </a:ext>
            </a:extLst>
          </p:cNvPr>
          <p:cNvSpPr txBox="1"/>
          <p:nvPr/>
        </p:nvSpPr>
        <p:spPr>
          <a:xfrm>
            <a:off x="339541" y="242887"/>
            <a:ext cx="6817039" cy="923330"/>
          </a:xfrm>
          <a:prstGeom prst="rect">
            <a:avLst/>
          </a:prstGeom>
          <a:noFill/>
        </p:spPr>
        <p:txBody>
          <a:bodyPr wrap="square" rtlCol="0">
            <a:spAutoFit/>
          </a:bodyPr>
          <a:lstStyle/>
          <a:p>
            <a:r>
              <a:rPr lang="en-US" sz="5400" dirty="0">
                <a:ln w="0"/>
                <a:solidFill>
                  <a:prstClr val="black"/>
                </a:solidFill>
                <a:effectLst>
                  <a:outerShdw blurRad="38100" dist="19050" dir="2700000" algn="tl" rotWithShape="0">
                    <a:prstClr val="black">
                      <a:alpha val="40000"/>
                    </a:prstClr>
                  </a:outerShdw>
                </a:effectLst>
              </a:rPr>
              <a:t>DNA: </a:t>
            </a:r>
            <a:endParaRPr lang="en-GB" sz="2800" dirty="0"/>
          </a:p>
        </p:txBody>
      </p:sp>
      <p:sp>
        <p:nvSpPr>
          <p:cNvPr id="5" name="Rectangle 4">
            <a:extLst>
              <a:ext uri="{FF2B5EF4-FFF2-40B4-BE49-F238E27FC236}">
                <a16:creationId xmlns:a16="http://schemas.microsoft.com/office/drawing/2014/main" id="{DE2FB417-6716-4435-B884-BCF41BE0036D}"/>
              </a:ext>
            </a:extLst>
          </p:cNvPr>
          <p:cNvSpPr/>
          <p:nvPr/>
        </p:nvSpPr>
        <p:spPr>
          <a:xfrm>
            <a:off x="92765" y="1775816"/>
            <a:ext cx="11569148" cy="1602362"/>
          </a:xfrm>
          <a:prstGeom prst="rect">
            <a:avLst/>
          </a:prstGeom>
        </p:spPr>
        <p:txBody>
          <a:bodyPr wrap="square">
            <a:spAutoFit/>
          </a:bodyPr>
          <a:lstStyle/>
          <a:p>
            <a:pPr lvl="0">
              <a:lnSpc>
                <a:spcPct val="115000"/>
              </a:lnSpc>
              <a:spcAft>
                <a:spcPts val="1000"/>
              </a:spcAft>
            </a:pPr>
            <a:r>
              <a:rPr lang="en-GB" sz="4400" b="1" dirty="0">
                <a:latin typeface="Comic Sans MS" panose="030F0702030302020204" pitchFamily="66" charset="0"/>
                <a:ea typeface="Calibri" panose="020F0502020204030204" pitchFamily="34" charset="0"/>
                <a:cs typeface="Times New Roman" panose="02020603050405020304" pitchFamily="18" charset="0"/>
              </a:rPr>
              <a:t>Would you rather have     or      of a bag of sweets?</a:t>
            </a:r>
            <a:endParaRPr lang="en-GB" sz="4400" b="1"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39FBE9-BA3A-4741-8F76-52C15F484B9C}"/>
                  </a:ext>
                </a:extLst>
              </p:cNvPr>
              <p:cNvSpPr txBox="1"/>
              <p:nvPr/>
            </p:nvSpPr>
            <p:spPr>
              <a:xfrm>
                <a:off x="5943207" y="1476373"/>
                <a:ext cx="193040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f>
                        <m:fPr>
                          <m:ctrlPr>
                            <a:rPr kumimoji="0" lang="en-GB" sz="4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Pr>
                        <m:num>
                          <m:r>
                            <a:rPr kumimoji="0" lang="en-GB" sz="4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𝟗</m:t>
                          </m:r>
                        </m:num>
                        <m:den>
                          <m:r>
                            <a:rPr kumimoji="0" lang="en-GB" sz="4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𝟏𝟔</m:t>
                          </m:r>
                        </m:den>
                      </m:f>
                    </m:oMath>
                  </m:oMathPara>
                </a14:m>
                <a:endParaRPr kumimoji="0" lang="en-GB" sz="4400" b="1"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mc:Choice>
        <mc:Fallback xmlns="">
          <p:sp>
            <p:nvSpPr>
              <p:cNvPr id="11" name="TextBox 10">
                <a:extLst>
                  <a:ext uri="{FF2B5EF4-FFF2-40B4-BE49-F238E27FC236}">
                    <a16:creationId xmlns:a16="http://schemas.microsoft.com/office/drawing/2014/main" id="{CB39FBE9-BA3A-4741-8F76-52C15F484B9C}"/>
                  </a:ext>
                </a:extLst>
              </p:cNvPr>
              <p:cNvSpPr txBox="1">
                <a:spLocks noRot="1" noChangeAspect="1" noMove="1" noResize="1" noEditPoints="1" noAdjustHandles="1" noChangeArrowheads="1" noChangeShapeType="1" noTextEdit="1"/>
              </p:cNvSpPr>
              <p:nvPr/>
            </p:nvSpPr>
            <p:spPr>
              <a:xfrm>
                <a:off x="5943207" y="1476373"/>
                <a:ext cx="1930400" cy="136441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D47C811-C9D8-4F84-A1FB-F20CBB657BE5}"/>
                  </a:ext>
                </a:extLst>
              </p:cNvPr>
              <p:cNvSpPr txBox="1"/>
              <p:nvPr/>
            </p:nvSpPr>
            <p:spPr>
              <a:xfrm>
                <a:off x="7873607" y="1571510"/>
                <a:ext cx="193040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f>
                        <m:fPr>
                          <m:ctrlPr>
                            <a:rPr kumimoji="0" lang="en-GB" sz="4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Pr>
                        <m:num>
                          <m:r>
                            <a:rPr kumimoji="0" lang="en-GB" sz="4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𝟑</m:t>
                          </m:r>
                        </m:num>
                        <m:den>
                          <m:r>
                            <a:rPr kumimoji="0" lang="en-GB" sz="4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𝟒</m:t>
                          </m:r>
                        </m:den>
                      </m:f>
                    </m:oMath>
                  </m:oMathPara>
                </a14:m>
                <a:endParaRPr kumimoji="0" lang="en-GB" sz="4400" b="1"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mc:Choice>
        <mc:Fallback xmlns="">
          <p:sp>
            <p:nvSpPr>
              <p:cNvPr id="12" name="TextBox 11">
                <a:extLst>
                  <a:ext uri="{FF2B5EF4-FFF2-40B4-BE49-F238E27FC236}">
                    <a16:creationId xmlns:a16="http://schemas.microsoft.com/office/drawing/2014/main" id="{BD47C811-C9D8-4F84-A1FB-F20CBB657BE5}"/>
                  </a:ext>
                </a:extLst>
              </p:cNvPr>
              <p:cNvSpPr txBox="1">
                <a:spLocks noRot="1" noChangeAspect="1" noMove="1" noResize="1" noEditPoints="1" noAdjustHandles="1" noChangeArrowheads="1" noChangeShapeType="1" noTextEdit="1"/>
              </p:cNvSpPr>
              <p:nvPr/>
            </p:nvSpPr>
            <p:spPr>
              <a:xfrm>
                <a:off x="7873607" y="1571510"/>
                <a:ext cx="1930400" cy="136441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0131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B7A64D-4EC6-4F3E-84C4-32435F4E88DB}"/>
              </a:ext>
            </a:extLst>
          </p:cNvPr>
          <p:cNvPicPr>
            <a:picLocks noChangeAspect="1"/>
          </p:cNvPicPr>
          <p:nvPr/>
        </p:nvPicPr>
        <p:blipFill>
          <a:blip r:embed="rId3"/>
          <a:stretch>
            <a:fillRect/>
          </a:stretch>
        </p:blipFill>
        <p:spPr>
          <a:xfrm>
            <a:off x="0" y="0"/>
            <a:ext cx="12182475" cy="6858000"/>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246796" y="761845"/>
              <a:ext cx="6578076" cy="5559442"/>
            </p:xfrm>
            <a:graphic>
              <a:graphicData uri="http://schemas.openxmlformats.org/drawingml/2006/table">
                <a:tbl>
                  <a:tblPr firstRow="1" bandRow="1">
                    <a:tableStyleId>{5C22544A-7EE6-4342-B048-85BDC9FD1C3A}</a:tableStyleId>
                  </a:tblPr>
                  <a:tblGrid>
                    <a:gridCol w="1644519">
                      <a:extLst>
                        <a:ext uri="{9D8B030D-6E8A-4147-A177-3AD203B41FA5}">
                          <a16:colId xmlns:a16="http://schemas.microsoft.com/office/drawing/2014/main" val="20000"/>
                        </a:ext>
                      </a:extLst>
                    </a:gridCol>
                    <a:gridCol w="1644519">
                      <a:extLst>
                        <a:ext uri="{9D8B030D-6E8A-4147-A177-3AD203B41FA5}">
                          <a16:colId xmlns:a16="http://schemas.microsoft.com/office/drawing/2014/main" val="20001"/>
                        </a:ext>
                      </a:extLst>
                    </a:gridCol>
                    <a:gridCol w="1644519">
                      <a:extLst>
                        <a:ext uri="{9D8B030D-6E8A-4147-A177-3AD203B41FA5}">
                          <a16:colId xmlns:a16="http://schemas.microsoft.com/office/drawing/2014/main" val="20002"/>
                        </a:ext>
                      </a:extLst>
                    </a:gridCol>
                    <a:gridCol w="1644519">
                      <a:extLst>
                        <a:ext uri="{9D8B030D-6E8A-4147-A177-3AD203B41FA5}">
                          <a16:colId xmlns:a16="http://schemas.microsoft.com/office/drawing/2014/main" val="20003"/>
                        </a:ext>
                      </a:extLst>
                    </a:gridCol>
                  </a:tblGrid>
                  <a:tr h="381197">
                    <a:tc gridSpan="4">
                      <a:txBody>
                        <a:bodyPr/>
                        <a:lstStyle/>
                        <a:p>
                          <a:pPr algn="ctr"/>
                          <a:r>
                            <a:rPr lang="en-GB" dirty="0">
                              <a:solidFill>
                                <a:sysClr val="windowText" lastClr="000000"/>
                              </a:solidFill>
                            </a:rPr>
                            <a:t>Question Grid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35649">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1</m:t>
                                    </m:r>
                                  </m:num>
                                  <m:den>
                                    <m:r>
                                      <a:rPr lang="en-GB" sz="2400" b="0" i="1" smtClean="0">
                                        <a:solidFill>
                                          <a:sysClr val="windowText" lastClr="000000"/>
                                        </a:solidFill>
                                        <a:latin typeface="Cambria Math" panose="02040503050406030204" pitchFamily="18" charset="0"/>
                                      </a:rPr>
                                      <m:t>3</m:t>
                                    </m:r>
                                  </m:den>
                                </m:f>
                                <m:r>
                                  <a:rPr lang="en-GB" sz="2400" i="1" smtClean="0">
                                    <a:solidFill>
                                      <a:sysClr val="windowText" lastClr="000000"/>
                                    </a:solidFill>
                                    <a:latin typeface="Cambria Math" panose="02040503050406030204" pitchFamily="18" charset="0"/>
                                    <a:ea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2</m:t>
                                    </m:r>
                                  </m:num>
                                  <m:den>
                                    <m:r>
                                      <a:rPr lang="en-GB" sz="2400" b="0" i="1" smtClean="0">
                                        <a:solidFill>
                                          <a:sysClr val="windowText" lastClr="000000"/>
                                        </a:solidFill>
                                        <a:latin typeface="Cambria Math" panose="02040503050406030204" pitchFamily="18" charset="0"/>
                                        <a:ea typeface="Cambria Math" panose="02040503050406030204" pitchFamily="18" charset="0"/>
                                      </a:rPr>
                                      <m:t>5</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1</m:t>
                                    </m:r>
                                  </m:num>
                                  <m:den>
                                    <m:r>
                                      <a:rPr lang="en-GB" sz="2400" b="0" i="1" smtClean="0">
                                        <a:solidFill>
                                          <a:sysClr val="windowText" lastClr="000000"/>
                                        </a:solidFill>
                                        <a:latin typeface="Cambria Math" panose="02040503050406030204" pitchFamily="18" charset="0"/>
                                      </a:rPr>
                                      <m:t>2</m:t>
                                    </m:r>
                                  </m:den>
                                </m:f>
                                <m:r>
                                  <a:rPr lang="en-GB" sz="2400" b="0" i="1" smtClean="0">
                                    <a:solidFill>
                                      <a:sysClr val="windowText" lastClr="000000"/>
                                    </a:solidFill>
                                    <a:latin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3</m:t>
                                    </m:r>
                                  </m:num>
                                  <m:den>
                                    <m:r>
                                      <a:rPr lang="en-GB" sz="2400" b="0" i="1" smtClean="0">
                                        <a:solidFill>
                                          <a:sysClr val="windowText" lastClr="000000"/>
                                        </a:solidFill>
                                        <a:latin typeface="Cambria Math" panose="02040503050406030204" pitchFamily="18" charset="0"/>
                                        <a:ea typeface="Cambria Math" panose="02040503050406030204" pitchFamily="18" charset="0"/>
                                      </a:rPr>
                                      <m:t>4</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7</m:t>
                                    </m:r>
                                  </m:num>
                                  <m:den>
                                    <m:r>
                                      <a:rPr lang="en-GB" sz="2400" b="0" i="1" smtClean="0">
                                        <a:solidFill>
                                          <a:sysClr val="windowText" lastClr="000000"/>
                                        </a:solidFill>
                                        <a:latin typeface="Cambria Math" panose="02040503050406030204" pitchFamily="18" charset="0"/>
                                      </a:rPr>
                                      <m:t>10</m:t>
                                    </m:r>
                                  </m:den>
                                </m:f>
                                <m:r>
                                  <a:rPr lang="en-GB" sz="2400" b="0" i="1" smtClean="0">
                                    <a:solidFill>
                                      <a:sysClr val="windowText" lastClr="000000"/>
                                    </a:solidFill>
                                    <a:latin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2</m:t>
                                    </m:r>
                                  </m:num>
                                  <m:den>
                                    <m:r>
                                      <a:rPr lang="en-GB" sz="2400" b="0" i="1" smtClean="0">
                                        <a:solidFill>
                                          <a:sysClr val="windowText" lastClr="000000"/>
                                        </a:solidFill>
                                        <a:latin typeface="Cambria Math" panose="02040503050406030204" pitchFamily="18" charset="0"/>
                                        <a:ea typeface="Cambria Math" panose="02040503050406030204" pitchFamily="18" charset="0"/>
                                      </a:rPr>
                                      <m:t>3</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5</m:t>
                                    </m:r>
                                  </m:num>
                                  <m:den>
                                    <m:r>
                                      <a:rPr lang="en-GB" sz="2400" b="0" i="1" smtClean="0">
                                        <a:solidFill>
                                          <a:sysClr val="windowText" lastClr="000000"/>
                                        </a:solidFill>
                                        <a:latin typeface="Cambria Math" panose="02040503050406030204" pitchFamily="18" charset="0"/>
                                      </a:rPr>
                                      <m:t>7</m:t>
                                    </m:r>
                                  </m:den>
                                </m:f>
                                <m:r>
                                  <a:rPr lang="en-GB" sz="2400" i="1" smtClean="0">
                                    <a:solidFill>
                                      <a:sysClr val="windowText" lastClr="000000"/>
                                    </a:solidFill>
                                    <a:latin typeface="Cambria Math" panose="02040503050406030204" pitchFamily="18" charset="0"/>
                                    <a:ea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3</m:t>
                                    </m:r>
                                  </m:num>
                                  <m:den>
                                    <m:r>
                                      <a:rPr lang="en-GB" sz="2400" b="0" i="1" smtClean="0">
                                        <a:solidFill>
                                          <a:sysClr val="windowText" lastClr="000000"/>
                                        </a:solidFill>
                                        <a:latin typeface="Cambria Math" panose="02040503050406030204" pitchFamily="18" charset="0"/>
                                        <a:ea typeface="Cambria Math" panose="02040503050406030204" pitchFamily="18" charset="0"/>
                                      </a:rPr>
                                      <m:t>8</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5649">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5</m:t>
                                    </m:r>
                                  </m:num>
                                  <m:den>
                                    <m:r>
                                      <a:rPr lang="en-GB" sz="2400" b="0" i="1" smtClean="0">
                                        <a:solidFill>
                                          <a:sysClr val="windowText" lastClr="000000"/>
                                        </a:solidFill>
                                        <a:latin typeface="Cambria Math" panose="02040503050406030204" pitchFamily="18" charset="0"/>
                                      </a:rPr>
                                      <m:t>6</m:t>
                                    </m:r>
                                  </m:den>
                                </m:f>
                                <m:r>
                                  <a:rPr lang="en-GB" sz="2400" i="1" smtClean="0">
                                    <a:solidFill>
                                      <a:sysClr val="windowText" lastClr="000000"/>
                                    </a:solidFill>
                                    <a:latin typeface="Cambria Math" panose="02040503050406030204" pitchFamily="18" charset="0"/>
                                    <a:ea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7</m:t>
                                    </m:r>
                                  </m:num>
                                  <m:den>
                                    <m:r>
                                      <a:rPr lang="en-GB" sz="2400" b="0" i="1" smtClean="0">
                                        <a:solidFill>
                                          <a:sysClr val="windowText" lastClr="000000"/>
                                        </a:solidFill>
                                        <a:latin typeface="Cambria Math" panose="02040503050406030204" pitchFamily="18" charset="0"/>
                                        <a:ea typeface="Cambria Math" panose="02040503050406030204" pitchFamily="18" charset="0"/>
                                      </a:rPr>
                                      <m:t>8</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5</m:t>
                                    </m:r>
                                  </m:num>
                                  <m:den>
                                    <m:r>
                                      <a:rPr lang="en-GB" sz="2400" b="0" i="1" smtClean="0">
                                        <a:solidFill>
                                          <a:sysClr val="windowText" lastClr="000000"/>
                                        </a:solidFill>
                                        <a:latin typeface="Cambria Math" panose="02040503050406030204" pitchFamily="18" charset="0"/>
                                      </a:rPr>
                                      <m:t>7</m:t>
                                    </m:r>
                                  </m:den>
                                </m:f>
                                <m:r>
                                  <a:rPr lang="en-GB" sz="2400" b="0" i="1" smtClean="0">
                                    <a:solidFill>
                                      <a:sysClr val="windowText" lastClr="000000"/>
                                    </a:solidFill>
                                    <a:latin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2</m:t>
                                    </m:r>
                                  </m:num>
                                  <m:den>
                                    <m:r>
                                      <a:rPr lang="en-GB" sz="2400" b="0" i="1" smtClean="0">
                                        <a:solidFill>
                                          <a:sysClr val="windowText" lastClr="000000"/>
                                        </a:solidFill>
                                        <a:latin typeface="Cambria Math" panose="02040503050406030204" pitchFamily="18" charset="0"/>
                                        <a:ea typeface="Cambria Math" panose="02040503050406030204" pitchFamily="18" charset="0"/>
                                      </a:rPr>
                                      <m:t>3</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5</m:t>
                                    </m:r>
                                  </m:num>
                                  <m:den>
                                    <m:r>
                                      <a:rPr lang="en-GB" sz="2400" b="0" i="1" smtClean="0">
                                        <a:solidFill>
                                          <a:sysClr val="windowText" lastClr="000000"/>
                                        </a:solidFill>
                                        <a:latin typeface="Cambria Math" panose="02040503050406030204" pitchFamily="18" charset="0"/>
                                      </a:rPr>
                                      <m:t>6</m:t>
                                    </m:r>
                                  </m:den>
                                </m:f>
                                <m:r>
                                  <a:rPr lang="en-GB" sz="2400" i="1" smtClean="0">
                                    <a:solidFill>
                                      <a:sysClr val="windowText" lastClr="000000"/>
                                    </a:solidFill>
                                    <a:latin typeface="Cambria Math" panose="02040503050406030204" pitchFamily="18" charset="0"/>
                                    <a:ea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1</m:t>
                                    </m:r>
                                  </m:num>
                                  <m:den>
                                    <m:r>
                                      <a:rPr lang="en-GB" sz="2400" b="0" i="1" smtClean="0">
                                        <a:solidFill>
                                          <a:sysClr val="windowText" lastClr="000000"/>
                                        </a:solidFill>
                                        <a:latin typeface="Cambria Math" panose="02040503050406030204" pitchFamily="18" charset="0"/>
                                        <a:ea typeface="Cambria Math" panose="02040503050406030204" pitchFamily="18" charset="0"/>
                                      </a:rPr>
                                      <m:t>4</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7</m:t>
                                    </m:r>
                                  </m:num>
                                  <m:den>
                                    <m:r>
                                      <a:rPr lang="en-GB" sz="2400" b="0" i="1" smtClean="0">
                                        <a:solidFill>
                                          <a:sysClr val="windowText" lastClr="000000"/>
                                        </a:solidFill>
                                        <a:latin typeface="Cambria Math" panose="02040503050406030204" pitchFamily="18" charset="0"/>
                                      </a:rPr>
                                      <m:t>12</m:t>
                                    </m:r>
                                  </m:den>
                                </m:f>
                                <m:r>
                                  <a:rPr lang="en-GB" sz="2400" i="1" smtClean="0">
                                    <a:solidFill>
                                      <a:sysClr val="windowText" lastClr="000000"/>
                                    </a:solidFill>
                                    <a:latin typeface="Cambria Math" panose="02040503050406030204" pitchFamily="18" charset="0"/>
                                    <a:ea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5</m:t>
                                    </m:r>
                                  </m:num>
                                  <m:den>
                                    <m:r>
                                      <a:rPr lang="en-GB" sz="2400" b="0" i="1" smtClean="0">
                                        <a:solidFill>
                                          <a:sysClr val="windowText" lastClr="000000"/>
                                        </a:solidFill>
                                        <a:latin typeface="Cambria Math" panose="02040503050406030204" pitchFamily="18" charset="0"/>
                                        <a:ea typeface="Cambria Math" panose="02040503050406030204" pitchFamily="18" charset="0"/>
                                      </a:rPr>
                                      <m:t>8</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35649">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1</m:t>
                                    </m:r>
                                  </m:num>
                                  <m:den>
                                    <m:r>
                                      <a:rPr lang="en-GB" sz="2400" b="0" i="1" smtClean="0">
                                        <a:solidFill>
                                          <a:sysClr val="windowText" lastClr="000000"/>
                                        </a:solidFill>
                                        <a:latin typeface="Cambria Math" panose="02040503050406030204" pitchFamily="18" charset="0"/>
                                      </a:rPr>
                                      <m:t>5</m:t>
                                    </m:r>
                                  </m:den>
                                </m:f>
                                <m:r>
                                  <a:rPr lang="en-GB" sz="2400" b="0" i="1" smtClean="0">
                                    <a:solidFill>
                                      <a:sysClr val="windowText" lastClr="000000"/>
                                    </a:solidFill>
                                    <a:latin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3</m:t>
                                    </m:r>
                                  </m:num>
                                  <m:den>
                                    <m:r>
                                      <a:rPr lang="en-GB" sz="2400" b="0" i="1" smtClean="0">
                                        <a:solidFill>
                                          <a:sysClr val="windowText" lastClr="000000"/>
                                        </a:solidFill>
                                        <a:latin typeface="Cambria Math" panose="02040503050406030204" pitchFamily="18" charset="0"/>
                                        <a:ea typeface="Cambria Math" panose="02040503050406030204" pitchFamily="18" charset="0"/>
                                      </a:rPr>
                                      <m:t>7</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7</m:t>
                                    </m:r>
                                  </m:num>
                                  <m:den>
                                    <m:r>
                                      <a:rPr lang="en-GB" sz="2400" b="0" i="1" smtClean="0">
                                        <a:solidFill>
                                          <a:sysClr val="windowText" lastClr="000000"/>
                                        </a:solidFill>
                                        <a:latin typeface="Cambria Math" panose="02040503050406030204" pitchFamily="18" charset="0"/>
                                      </a:rPr>
                                      <m:t>15</m:t>
                                    </m:r>
                                  </m:den>
                                </m:f>
                                <m:r>
                                  <a:rPr lang="en-GB" sz="2400" i="1" smtClean="0">
                                    <a:solidFill>
                                      <a:sysClr val="windowText" lastClr="000000"/>
                                    </a:solidFill>
                                    <a:latin typeface="Cambria Math" panose="02040503050406030204" pitchFamily="18" charset="0"/>
                                    <a:ea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3</m:t>
                                    </m:r>
                                  </m:num>
                                  <m:den>
                                    <m:r>
                                      <a:rPr lang="en-GB" sz="2400" b="0" i="1" smtClean="0">
                                        <a:solidFill>
                                          <a:sysClr val="windowText" lastClr="000000"/>
                                        </a:solidFill>
                                        <a:latin typeface="Cambria Math" panose="02040503050406030204" pitchFamily="18" charset="0"/>
                                        <a:ea typeface="Cambria Math" panose="02040503050406030204" pitchFamily="18" charset="0"/>
                                      </a:rPr>
                                      <m:t>5</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7</m:t>
                                    </m:r>
                                  </m:num>
                                  <m:den>
                                    <m:r>
                                      <a:rPr lang="en-GB" sz="2400" b="0" i="1" smtClean="0">
                                        <a:solidFill>
                                          <a:sysClr val="windowText" lastClr="000000"/>
                                        </a:solidFill>
                                        <a:latin typeface="Cambria Math" panose="02040503050406030204" pitchFamily="18" charset="0"/>
                                      </a:rPr>
                                      <m:t>9</m:t>
                                    </m:r>
                                  </m:den>
                                </m:f>
                                <m:r>
                                  <a:rPr lang="en-GB" sz="2400" b="0" i="1" smtClean="0">
                                    <a:solidFill>
                                      <a:sysClr val="windowText" lastClr="000000"/>
                                    </a:solidFill>
                                    <a:latin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2</m:t>
                                    </m:r>
                                  </m:num>
                                  <m:den>
                                    <m:r>
                                      <a:rPr lang="en-GB" sz="2400" b="0" i="1" smtClean="0">
                                        <a:solidFill>
                                          <a:sysClr val="windowText" lastClr="000000"/>
                                        </a:solidFill>
                                        <a:latin typeface="Cambria Math" panose="02040503050406030204" pitchFamily="18" charset="0"/>
                                        <a:ea typeface="Cambria Math" panose="02040503050406030204" pitchFamily="18" charset="0"/>
                                      </a:rPr>
                                      <m:t>5</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1</m:t>
                                    </m:r>
                                  </m:num>
                                  <m:den>
                                    <m:r>
                                      <a:rPr lang="en-GB" sz="2400" b="0" i="1" smtClean="0">
                                        <a:solidFill>
                                          <a:sysClr val="windowText" lastClr="000000"/>
                                        </a:solidFill>
                                        <a:latin typeface="Cambria Math" panose="02040503050406030204" pitchFamily="18" charset="0"/>
                                      </a:rPr>
                                      <m:t>2</m:t>
                                    </m:r>
                                  </m:den>
                                </m:f>
                                <m:r>
                                  <a:rPr lang="en-GB" sz="2400" b="0" i="1" smtClean="0">
                                    <a:solidFill>
                                      <a:sysClr val="windowText" lastClr="000000"/>
                                    </a:solidFill>
                                    <a:latin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1</m:t>
                                    </m:r>
                                  </m:num>
                                  <m:den>
                                    <m:r>
                                      <a:rPr lang="en-GB" sz="2400" b="0" i="1" smtClean="0">
                                        <a:solidFill>
                                          <a:sysClr val="windowText" lastClr="000000"/>
                                        </a:solidFill>
                                        <a:latin typeface="Cambria Math" panose="02040503050406030204" pitchFamily="18" charset="0"/>
                                        <a:ea typeface="Cambria Math" panose="02040503050406030204" pitchFamily="18" charset="0"/>
                                      </a:rPr>
                                      <m:t>3</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35649">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5</m:t>
                                    </m:r>
                                  </m:num>
                                  <m:den>
                                    <m:r>
                                      <a:rPr lang="en-GB" sz="2400" b="0" i="1" smtClean="0">
                                        <a:solidFill>
                                          <a:sysClr val="windowText" lastClr="000000"/>
                                        </a:solidFill>
                                        <a:latin typeface="Cambria Math" panose="02040503050406030204" pitchFamily="18" charset="0"/>
                                      </a:rPr>
                                      <m:t>6</m:t>
                                    </m:r>
                                  </m:den>
                                </m:f>
                                <m:r>
                                  <a:rPr lang="en-GB" sz="2400" i="1" smtClean="0">
                                    <a:solidFill>
                                      <a:sysClr val="windowText" lastClr="000000"/>
                                    </a:solidFill>
                                    <a:latin typeface="Cambria Math" panose="02040503050406030204" pitchFamily="18" charset="0"/>
                                    <a:ea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5</m:t>
                                    </m:r>
                                  </m:num>
                                  <m:den>
                                    <m:r>
                                      <a:rPr lang="en-GB" sz="2400" b="0" i="1" smtClean="0">
                                        <a:solidFill>
                                          <a:sysClr val="windowText" lastClr="000000"/>
                                        </a:solidFill>
                                        <a:latin typeface="Cambria Math" panose="02040503050406030204" pitchFamily="18" charset="0"/>
                                        <a:ea typeface="Cambria Math" panose="02040503050406030204" pitchFamily="18" charset="0"/>
                                      </a:rPr>
                                      <m:t>9</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1</m:t>
                                    </m:r>
                                  </m:num>
                                  <m:den>
                                    <m:r>
                                      <a:rPr lang="en-GB" sz="2400" b="0" i="1" smtClean="0">
                                        <a:solidFill>
                                          <a:sysClr val="windowText" lastClr="000000"/>
                                        </a:solidFill>
                                        <a:latin typeface="Cambria Math" panose="02040503050406030204" pitchFamily="18" charset="0"/>
                                      </a:rPr>
                                      <m:t>2</m:t>
                                    </m:r>
                                  </m:den>
                                </m:f>
                                <m:r>
                                  <a:rPr lang="en-GB" sz="2400" b="0" i="1" smtClean="0">
                                    <a:solidFill>
                                      <a:sysClr val="windowText" lastClr="000000"/>
                                    </a:solidFill>
                                    <a:latin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1</m:t>
                                    </m:r>
                                  </m:num>
                                  <m:den>
                                    <m:r>
                                      <a:rPr lang="en-GB" sz="2400" b="0" i="1" smtClean="0">
                                        <a:solidFill>
                                          <a:sysClr val="windowText" lastClr="000000"/>
                                        </a:solidFill>
                                        <a:latin typeface="Cambria Math" panose="02040503050406030204" pitchFamily="18" charset="0"/>
                                        <a:ea typeface="Cambria Math" panose="02040503050406030204" pitchFamily="18" charset="0"/>
                                      </a:rPr>
                                      <m:t>3</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7</m:t>
                                    </m:r>
                                  </m:num>
                                  <m:den>
                                    <m:r>
                                      <a:rPr lang="en-GB" sz="2400" b="0" i="1" smtClean="0">
                                        <a:solidFill>
                                          <a:sysClr val="windowText" lastClr="000000"/>
                                        </a:solidFill>
                                        <a:latin typeface="Cambria Math" panose="02040503050406030204" pitchFamily="18" charset="0"/>
                                      </a:rPr>
                                      <m:t>15</m:t>
                                    </m:r>
                                  </m:den>
                                </m:f>
                                <m:r>
                                  <a:rPr lang="en-GB" sz="2400" b="0" i="1" smtClean="0">
                                    <a:solidFill>
                                      <a:sysClr val="windowText" lastClr="000000"/>
                                    </a:solidFill>
                                    <a:latin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3</m:t>
                                    </m:r>
                                  </m:num>
                                  <m:den>
                                    <m:r>
                                      <a:rPr lang="en-GB" sz="2400" b="0" i="1" smtClean="0">
                                        <a:solidFill>
                                          <a:sysClr val="windowText" lastClr="000000"/>
                                        </a:solidFill>
                                        <a:latin typeface="Cambria Math" panose="02040503050406030204" pitchFamily="18" charset="0"/>
                                        <a:ea typeface="Cambria Math" panose="02040503050406030204" pitchFamily="18" charset="0"/>
                                      </a:rPr>
                                      <m:t>5</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2</m:t>
                                    </m:r>
                                  </m:num>
                                  <m:den>
                                    <m:r>
                                      <a:rPr lang="en-GB" sz="2400" b="0" i="1" smtClean="0">
                                        <a:solidFill>
                                          <a:sysClr val="windowText" lastClr="000000"/>
                                        </a:solidFill>
                                        <a:latin typeface="Cambria Math" panose="02040503050406030204" pitchFamily="18" charset="0"/>
                                      </a:rPr>
                                      <m:t>7</m:t>
                                    </m:r>
                                  </m:den>
                                </m:f>
                                <m:r>
                                  <a:rPr lang="en-GB" sz="2400" b="0" i="1" smtClean="0">
                                    <a:solidFill>
                                      <a:sysClr val="windowText" lastClr="000000"/>
                                    </a:solidFill>
                                    <a:latin typeface="Cambria Math" panose="02040503050406030204" pitchFamily="18" charset="0"/>
                                    <a:ea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3</m:t>
                                    </m:r>
                                  </m:num>
                                  <m:den>
                                    <m:r>
                                      <a:rPr lang="en-GB" sz="2400" b="0" i="1" smtClean="0">
                                        <a:solidFill>
                                          <a:sysClr val="windowText" lastClr="000000"/>
                                        </a:solidFill>
                                        <a:latin typeface="Cambria Math" panose="02040503050406030204" pitchFamily="18" charset="0"/>
                                        <a:ea typeface="Cambria Math" panose="02040503050406030204" pitchFamily="18" charset="0"/>
                                      </a:rPr>
                                      <m:t>8</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35649">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5</m:t>
                                    </m:r>
                                  </m:num>
                                  <m:den>
                                    <m:r>
                                      <a:rPr lang="en-GB" sz="2400" b="0" i="1" smtClean="0">
                                        <a:solidFill>
                                          <a:sysClr val="windowText" lastClr="000000"/>
                                        </a:solidFill>
                                        <a:latin typeface="Cambria Math" panose="02040503050406030204" pitchFamily="18" charset="0"/>
                                      </a:rPr>
                                      <m:t>6</m:t>
                                    </m:r>
                                  </m:den>
                                </m:f>
                                <m:r>
                                  <a:rPr lang="en-GB" sz="2400" b="0" i="1" smtClean="0">
                                    <a:solidFill>
                                      <a:sysClr val="windowText" lastClr="000000"/>
                                    </a:solidFill>
                                    <a:latin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1</m:t>
                                    </m:r>
                                  </m:num>
                                  <m:den>
                                    <m:r>
                                      <a:rPr lang="en-GB" sz="2400" b="0" i="1" smtClean="0">
                                        <a:solidFill>
                                          <a:sysClr val="windowText" lastClr="000000"/>
                                        </a:solidFill>
                                        <a:latin typeface="Cambria Math" panose="02040503050406030204" pitchFamily="18" charset="0"/>
                                        <a:ea typeface="Cambria Math" panose="02040503050406030204" pitchFamily="18" charset="0"/>
                                      </a:rPr>
                                      <m:t>4</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5</m:t>
                                    </m:r>
                                  </m:num>
                                  <m:den>
                                    <m:r>
                                      <a:rPr lang="en-GB" sz="2400" b="0" i="1" smtClean="0">
                                        <a:solidFill>
                                          <a:sysClr val="windowText" lastClr="000000"/>
                                        </a:solidFill>
                                        <a:latin typeface="Cambria Math" panose="02040503050406030204" pitchFamily="18" charset="0"/>
                                      </a:rPr>
                                      <m:t>7</m:t>
                                    </m:r>
                                  </m:den>
                                </m:f>
                                <m:r>
                                  <a:rPr lang="en-GB" sz="2400" b="0" i="1" smtClean="0">
                                    <a:solidFill>
                                      <a:sysClr val="windowText" lastClr="000000"/>
                                    </a:solidFill>
                                    <a:latin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2</m:t>
                                    </m:r>
                                  </m:num>
                                  <m:den>
                                    <m:r>
                                      <a:rPr lang="en-GB" sz="2400" b="0" i="1" smtClean="0">
                                        <a:solidFill>
                                          <a:sysClr val="windowText" lastClr="000000"/>
                                        </a:solidFill>
                                        <a:latin typeface="Cambria Math" panose="02040503050406030204" pitchFamily="18" charset="0"/>
                                        <a:ea typeface="Cambria Math" panose="02040503050406030204" pitchFamily="18" charset="0"/>
                                      </a:rPr>
                                      <m:t>3</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1</m:t>
                                    </m:r>
                                  </m:num>
                                  <m:den>
                                    <m:r>
                                      <a:rPr lang="en-GB" sz="2400" b="0" i="1" smtClean="0">
                                        <a:solidFill>
                                          <a:sysClr val="windowText" lastClr="000000"/>
                                        </a:solidFill>
                                        <a:latin typeface="Cambria Math" panose="02040503050406030204" pitchFamily="18" charset="0"/>
                                      </a:rPr>
                                      <m:t>5</m:t>
                                    </m:r>
                                  </m:den>
                                </m:f>
                                <m:r>
                                  <a:rPr lang="en-GB" sz="2400" b="0" i="1" smtClean="0">
                                    <a:solidFill>
                                      <a:sysClr val="windowText" lastClr="000000"/>
                                    </a:solidFill>
                                    <a:latin typeface="Cambria Math" panose="02040503050406030204" pitchFamily="18" charset="0"/>
                                    <a:ea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3</m:t>
                                    </m:r>
                                  </m:num>
                                  <m:den>
                                    <m:r>
                                      <a:rPr lang="en-GB" sz="2400" b="0" i="1" smtClean="0">
                                        <a:solidFill>
                                          <a:sysClr val="windowText" lastClr="000000"/>
                                        </a:solidFill>
                                        <a:latin typeface="Cambria Math" panose="02040503050406030204" pitchFamily="18" charset="0"/>
                                        <a:ea typeface="Cambria Math" panose="02040503050406030204" pitchFamily="18" charset="0"/>
                                      </a:rPr>
                                      <m:t>7</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rPr>
                                    </m:ctrlPr>
                                  </m:fPr>
                                  <m:num>
                                    <m:r>
                                      <a:rPr lang="en-GB" sz="2400" b="0" i="1" smtClean="0">
                                        <a:solidFill>
                                          <a:sysClr val="windowText" lastClr="000000"/>
                                        </a:solidFill>
                                        <a:latin typeface="Cambria Math" panose="02040503050406030204" pitchFamily="18" charset="0"/>
                                      </a:rPr>
                                      <m:t>5</m:t>
                                    </m:r>
                                  </m:num>
                                  <m:den>
                                    <m:r>
                                      <a:rPr lang="en-GB" sz="2400" b="0" i="1" smtClean="0">
                                        <a:solidFill>
                                          <a:sysClr val="windowText" lastClr="000000"/>
                                        </a:solidFill>
                                        <a:latin typeface="Cambria Math" panose="02040503050406030204" pitchFamily="18" charset="0"/>
                                      </a:rPr>
                                      <m:t>6</m:t>
                                    </m:r>
                                  </m:den>
                                </m:f>
                                <m:r>
                                  <a:rPr lang="en-GB" sz="2400" b="0" i="1" smtClean="0">
                                    <a:solidFill>
                                      <a:sysClr val="windowText" lastClr="000000"/>
                                    </a:solidFill>
                                    <a:latin typeface="Cambria Math" panose="02040503050406030204" pitchFamily="18" charset="0"/>
                                  </a:rPr>
                                  <m:t>−</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5</m:t>
                                    </m:r>
                                  </m:num>
                                  <m:den>
                                    <m:r>
                                      <a:rPr lang="en-GB" sz="2400" b="0" i="1" smtClean="0">
                                        <a:solidFill>
                                          <a:sysClr val="windowText" lastClr="000000"/>
                                        </a:solidFill>
                                        <a:latin typeface="Cambria Math" panose="02040503050406030204" pitchFamily="18" charset="0"/>
                                        <a:ea typeface="Cambria Math" panose="02040503050406030204" pitchFamily="18" charset="0"/>
                                      </a:rPr>
                                      <m:t>9</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nvGraphicFramePr>
            <p:xfrm>
              <a:off x="246796" y="761845"/>
              <a:ext cx="6578076" cy="5559442"/>
            </p:xfrm>
            <a:graphic>
              <a:graphicData uri="http://schemas.openxmlformats.org/drawingml/2006/table">
                <a:tbl>
                  <a:tblPr firstRow="1" bandRow="1">
                    <a:tableStyleId>{5C22544A-7EE6-4342-B048-85BDC9FD1C3A}</a:tableStyleId>
                  </a:tblPr>
                  <a:tblGrid>
                    <a:gridCol w="1644519">
                      <a:extLst>
                        <a:ext uri="{9D8B030D-6E8A-4147-A177-3AD203B41FA5}">
                          <a16:colId xmlns:a16="http://schemas.microsoft.com/office/drawing/2014/main" val="20000"/>
                        </a:ext>
                      </a:extLst>
                    </a:gridCol>
                    <a:gridCol w="1644519">
                      <a:extLst>
                        <a:ext uri="{9D8B030D-6E8A-4147-A177-3AD203B41FA5}">
                          <a16:colId xmlns:a16="http://schemas.microsoft.com/office/drawing/2014/main" val="20001"/>
                        </a:ext>
                      </a:extLst>
                    </a:gridCol>
                    <a:gridCol w="1644519">
                      <a:extLst>
                        <a:ext uri="{9D8B030D-6E8A-4147-A177-3AD203B41FA5}">
                          <a16:colId xmlns:a16="http://schemas.microsoft.com/office/drawing/2014/main" val="20002"/>
                        </a:ext>
                      </a:extLst>
                    </a:gridCol>
                    <a:gridCol w="1644519">
                      <a:extLst>
                        <a:ext uri="{9D8B030D-6E8A-4147-A177-3AD203B41FA5}">
                          <a16:colId xmlns:a16="http://schemas.microsoft.com/office/drawing/2014/main" val="20003"/>
                        </a:ext>
                      </a:extLst>
                    </a:gridCol>
                  </a:tblGrid>
                  <a:tr h="381197">
                    <a:tc gridSpan="4">
                      <a:txBody>
                        <a:bodyPr/>
                        <a:lstStyle/>
                        <a:p>
                          <a:pPr algn="ctr"/>
                          <a:r>
                            <a:rPr lang="en-GB" dirty="0">
                              <a:solidFill>
                                <a:sysClr val="windowText" lastClr="000000"/>
                              </a:solidFill>
                            </a:rPr>
                            <a:t>Question Grid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3564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70" t="-40000" r="-300741" b="-40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370" t="-40000" r="-200741" b="-40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370" t="-40000" r="-100741" b="-40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370" t="-40000" r="-741" b="-401765"/>
                          </a:stretch>
                        </a:blipFill>
                      </a:tcPr>
                    </a:tc>
                    <a:extLst>
                      <a:ext uri="{0D108BD9-81ED-4DB2-BD59-A6C34878D82A}">
                        <a16:rowId xmlns:a16="http://schemas.microsoft.com/office/drawing/2014/main" val="10001"/>
                      </a:ext>
                    </a:extLst>
                  </a:tr>
                  <a:tr h="103564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70" t="-140000" r="-300741" b="-30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370" t="-140000" r="-200741" b="-30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370" t="-140000" r="-100741" b="-30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370" t="-140000" r="-741" b="-301765"/>
                          </a:stretch>
                        </a:blipFill>
                      </a:tcPr>
                    </a:tc>
                    <a:extLst>
                      <a:ext uri="{0D108BD9-81ED-4DB2-BD59-A6C34878D82A}">
                        <a16:rowId xmlns:a16="http://schemas.microsoft.com/office/drawing/2014/main" val="10002"/>
                      </a:ext>
                    </a:extLst>
                  </a:tr>
                  <a:tr h="103564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70" t="-240000" r="-300741" b="-20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370" t="-240000" r="-200741" b="-20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370" t="-240000" r="-100741" b="-20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370" t="-240000" r="-741" b="-201765"/>
                          </a:stretch>
                        </a:blipFill>
                      </a:tcPr>
                    </a:tc>
                    <a:extLst>
                      <a:ext uri="{0D108BD9-81ED-4DB2-BD59-A6C34878D82A}">
                        <a16:rowId xmlns:a16="http://schemas.microsoft.com/office/drawing/2014/main" val="10003"/>
                      </a:ext>
                    </a:extLst>
                  </a:tr>
                  <a:tr h="103564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70" t="-340000" r="-300741" b="-10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370" t="-340000" r="-200741" b="-10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370" t="-340000" r="-100741" b="-10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370" t="-340000" r="-741" b="-101765"/>
                          </a:stretch>
                        </a:blipFill>
                      </a:tcPr>
                    </a:tc>
                    <a:extLst>
                      <a:ext uri="{0D108BD9-81ED-4DB2-BD59-A6C34878D82A}">
                        <a16:rowId xmlns:a16="http://schemas.microsoft.com/office/drawing/2014/main" val="10004"/>
                      </a:ext>
                    </a:extLst>
                  </a:tr>
                  <a:tr h="103564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70" t="-440000" r="-300741" b="-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370" t="-440000" r="-200741" b="-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370" t="-440000" r="-100741" b="-17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370" t="-440000" r="-741" b="-1765"/>
                          </a:stretch>
                        </a:blipFill>
                      </a:tcPr>
                    </a:tc>
                    <a:extLst>
                      <a:ext uri="{0D108BD9-81ED-4DB2-BD59-A6C34878D82A}">
                        <a16:rowId xmlns:a16="http://schemas.microsoft.com/office/drawing/2014/main" val="10005"/>
                      </a:ext>
                    </a:extLst>
                  </a:tr>
                </a:tbl>
              </a:graphicData>
            </a:graphic>
          </p:graphicFrame>
        </mc:Fallback>
      </mc:AlternateContent>
      <p:sp>
        <p:nvSpPr>
          <p:cNvPr id="6" name="TextBox 5"/>
          <p:cNvSpPr txBox="1"/>
          <p:nvPr/>
        </p:nvSpPr>
        <p:spPr>
          <a:xfrm>
            <a:off x="246796" y="40466"/>
            <a:ext cx="55659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NUMBER – Fractions calculations – CONNECT 4</a:t>
            </a:r>
          </a:p>
        </p:txBody>
      </p:sp>
      <p:sp>
        <p:nvSpPr>
          <p:cNvPr id="7" name="Rectangle 6"/>
          <p:cNvSpPr/>
          <p:nvPr/>
        </p:nvSpPr>
        <p:spPr>
          <a:xfrm>
            <a:off x="7066905" y="1964078"/>
            <a:ext cx="4878299"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Working in pairs – each person takes it in turns to choose a question from the question grid to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correct solution will be found in the answer grid (if your solution is not in the grid, you need to reconsider your answer), and you can colour that box on the answer grid.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To win, you need to connect four answers in a line (horizontally, vertically or diagonally) on the answer grid.</a:t>
            </a:r>
          </a:p>
        </p:txBody>
      </p:sp>
      <p:pic>
        <p:nvPicPr>
          <p:cNvPr id="2" name="Picture 1">
            <a:extLst>
              <a:ext uri="{FF2B5EF4-FFF2-40B4-BE49-F238E27FC236}">
                <a16:creationId xmlns:a16="http://schemas.microsoft.com/office/drawing/2014/main" id="{B34F7D02-2199-43C9-9148-5817E76E1B8E}"/>
              </a:ext>
            </a:extLst>
          </p:cNvPr>
          <p:cNvPicPr>
            <a:picLocks noChangeAspect="1"/>
          </p:cNvPicPr>
          <p:nvPr/>
        </p:nvPicPr>
        <p:blipFill>
          <a:blip r:embed="rId5"/>
          <a:stretch>
            <a:fillRect/>
          </a:stretch>
        </p:blipFill>
        <p:spPr>
          <a:xfrm>
            <a:off x="152766" y="314526"/>
            <a:ext cx="2200847" cy="542591"/>
          </a:xfrm>
          <a:prstGeom prst="rect">
            <a:avLst/>
          </a:prstGeom>
        </p:spPr>
      </p:pic>
    </p:spTree>
    <p:extLst>
      <p:ext uri="{BB962C8B-B14F-4D97-AF65-F5344CB8AC3E}">
        <p14:creationId xmlns:p14="http://schemas.microsoft.com/office/powerpoint/2010/main" val="1125147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B7A64D-4EC6-4F3E-84C4-32435F4E88DB}"/>
              </a:ext>
            </a:extLst>
          </p:cNvPr>
          <p:cNvPicPr>
            <a:picLocks noChangeAspect="1"/>
          </p:cNvPicPr>
          <p:nvPr/>
        </p:nvPicPr>
        <p:blipFill>
          <a:blip r:embed="rId3"/>
          <a:stretch>
            <a:fillRect/>
          </a:stretch>
        </p:blipFill>
        <p:spPr>
          <a:xfrm>
            <a:off x="4763" y="0"/>
            <a:ext cx="12182475" cy="6858000"/>
          </a:xfrm>
          <a:prstGeom prst="rect">
            <a:avLst/>
          </a:prstGeom>
        </p:spPr>
      </p:pic>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101027249"/>
                  </p:ext>
                </p:extLst>
              </p:nvPr>
            </p:nvGraphicFramePr>
            <p:xfrm>
              <a:off x="821320" y="728869"/>
              <a:ext cx="4188000" cy="5764695"/>
            </p:xfrm>
            <a:graphic>
              <a:graphicData uri="http://schemas.openxmlformats.org/drawingml/2006/table">
                <a:tbl>
                  <a:tblPr firstRow="1" bandRow="1">
                    <a:tableStyleId>{5C22544A-7EE6-4342-B048-85BDC9FD1C3A}</a:tableStyleId>
                  </a:tblPr>
                  <a:tblGrid>
                    <a:gridCol w="1047000">
                      <a:extLst>
                        <a:ext uri="{9D8B030D-6E8A-4147-A177-3AD203B41FA5}">
                          <a16:colId xmlns:a16="http://schemas.microsoft.com/office/drawing/2014/main" val="20000"/>
                        </a:ext>
                      </a:extLst>
                    </a:gridCol>
                    <a:gridCol w="1047000">
                      <a:extLst>
                        <a:ext uri="{9D8B030D-6E8A-4147-A177-3AD203B41FA5}">
                          <a16:colId xmlns:a16="http://schemas.microsoft.com/office/drawing/2014/main" val="20001"/>
                        </a:ext>
                      </a:extLst>
                    </a:gridCol>
                    <a:gridCol w="1047000">
                      <a:extLst>
                        <a:ext uri="{9D8B030D-6E8A-4147-A177-3AD203B41FA5}">
                          <a16:colId xmlns:a16="http://schemas.microsoft.com/office/drawing/2014/main" val="20002"/>
                        </a:ext>
                      </a:extLst>
                    </a:gridCol>
                    <a:gridCol w="1047000">
                      <a:extLst>
                        <a:ext uri="{9D8B030D-6E8A-4147-A177-3AD203B41FA5}">
                          <a16:colId xmlns:a16="http://schemas.microsoft.com/office/drawing/2014/main" val="20003"/>
                        </a:ext>
                      </a:extLst>
                    </a:gridCol>
                  </a:tblGrid>
                  <a:tr h="395270">
                    <a:tc gridSpan="4">
                      <a:txBody>
                        <a:bodyPr/>
                        <a:lstStyle/>
                        <a:p>
                          <a:pPr algn="ctr"/>
                          <a:r>
                            <a:rPr lang="en-GB" dirty="0">
                              <a:solidFill>
                                <a:sysClr val="windowText" lastClr="000000"/>
                              </a:solidFill>
                            </a:rPr>
                            <a:t>Answer Grid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73885">
                    <a:tc>
                      <a:txBody>
                        <a:bodyPr/>
                        <a:lstStyle/>
                        <a:p>
                          <a:pPr algn="ctr"/>
                          <a14:m>
                            <m:oMathPara xmlns:m="http://schemas.openxmlformats.org/officeDocument/2006/math">
                              <m:oMathParaPr>
                                <m:jc m:val="centerGroup"/>
                              </m:oMathParaPr>
                              <m:oMath xmlns:m="http://schemas.openxmlformats.org/officeDocument/2006/math">
                                <m:r>
                                  <a:rPr lang="en-GB" sz="2400" b="0" i="1" smtClean="0">
                                    <a:solidFill>
                                      <a:sysClr val="windowText" lastClr="000000"/>
                                    </a:solidFill>
                                    <a:latin typeface="Cambria Math" panose="02040503050406030204" pitchFamily="18" charset="0"/>
                                    <a:ea typeface="Cambria Math" panose="02040503050406030204" pitchFamily="18" charset="0"/>
                                  </a:rPr>
                                  <m:t>1</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8</m:t>
                                    </m:r>
                                  </m:num>
                                  <m:den>
                                    <m:r>
                                      <a:rPr lang="en-GB" sz="2400" b="0" i="1" smtClean="0">
                                        <a:solidFill>
                                          <a:sysClr val="windowText" lastClr="000000"/>
                                        </a:solidFill>
                                        <a:latin typeface="Cambria Math" panose="02040503050406030204" pitchFamily="18" charset="0"/>
                                        <a:ea typeface="Cambria Math" panose="02040503050406030204" pitchFamily="18" charset="0"/>
                                      </a:rPr>
                                      <m:t>21</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2</m:t>
                                    </m:r>
                                  </m:num>
                                  <m:den>
                                    <m:r>
                                      <a:rPr lang="en-GB" sz="2400" b="0" i="1" smtClean="0">
                                        <a:solidFill>
                                          <a:sysClr val="windowText" lastClr="000000"/>
                                        </a:solidFill>
                                        <a:latin typeface="Cambria Math" panose="02040503050406030204" pitchFamily="18" charset="0"/>
                                        <a:ea typeface="Cambria Math" panose="02040503050406030204" pitchFamily="18" charset="0"/>
                                      </a:rPr>
                                      <m:t>15</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20</m:t>
                                    </m:r>
                                  </m:num>
                                  <m:den>
                                    <m:r>
                                      <a:rPr lang="en-GB" sz="2400" b="0" i="1" smtClean="0">
                                        <a:solidFill>
                                          <a:sysClr val="windowText" lastClr="000000"/>
                                        </a:solidFill>
                                        <a:latin typeface="Cambria Math" panose="02040503050406030204" pitchFamily="18" charset="0"/>
                                        <a:ea typeface="Cambria Math" panose="02040503050406030204" pitchFamily="18" charset="0"/>
                                      </a:rPr>
                                      <m:t>21</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35</m:t>
                                    </m:r>
                                  </m:num>
                                  <m:den>
                                    <m:r>
                                      <a:rPr lang="en-GB" sz="2400" b="0" i="1" smtClean="0">
                                        <a:solidFill>
                                          <a:sysClr val="windowText" lastClr="000000"/>
                                        </a:solidFill>
                                        <a:latin typeface="Cambria Math" panose="02040503050406030204" pitchFamily="18" charset="0"/>
                                        <a:ea typeface="Cambria Math" panose="02040503050406030204" pitchFamily="18" charset="0"/>
                                      </a:rPr>
                                      <m:t>96</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73885">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5</m:t>
                                    </m:r>
                                  </m:num>
                                  <m:den>
                                    <m:r>
                                      <a:rPr lang="en-GB" sz="2400" b="0" i="1" smtClean="0">
                                        <a:solidFill>
                                          <a:sysClr val="windowText" lastClr="000000"/>
                                        </a:solidFill>
                                        <a:latin typeface="Cambria Math" panose="02040503050406030204" pitchFamily="18" charset="0"/>
                                        <a:ea typeface="Cambria Math" panose="02040503050406030204" pitchFamily="18" charset="0"/>
                                      </a:rPr>
                                      <m:t>6</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GB" sz="2400" b="0" i="1" smtClean="0">
                                    <a:solidFill>
                                      <a:sysClr val="windowText" lastClr="000000"/>
                                    </a:solidFill>
                                    <a:latin typeface="Cambria Math" panose="02040503050406030204" pitchFamily="18" charset="0"/>
                                    <a:ea typeface="Cambria Math" panose="02040503050406030204" pitchFamily="18" charset="0"/>
                                  </a:rPr>
                                  <m:t>3</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1</m:t>
                                    </m:r>
                                  </m:num>
                                  <m:den>
                                    <m:r>
                                      <a:rPr lang="en-GB" sz="2400" b="0" i="1" smtClean="0">
                                        <a:solidFill>
                                          <a:sysClr val="windowText" lastClr="000000"/>
                                        </a:solidFill>
                                        <a:latin typeface="Cambria Math" panose="02040503050406030204" pitchFamily="18" charset="0"/>
                                        <a:ea typeface="Cambria Math" panose="02040503050406030204" pitchFamily="18" charset="0"/>
                                      </a:rPr>
                                      <m:t>3</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1</m:t>
                                    </m:r>
                                  </m:num>
                                  <m:den>
                                    <m:r>
                                      <a:rPr lang="en-GB" sz="2400" b="0" i="1" smtClean="0">
                                        <a:solidFill>
                                          <a:sysClr val="windowText" lastClr="000000"/>
                                        </a:solidFill>
                                        <a:latin typeface="Cambria Math" panose="02040503050406030204" pitchFamily="18" charset="0"/>
                                        <a:ea typeface="Cambria Math" panose="02040503050406030204" pitchFamily="18" charset="0"/>
                                      </a:rPr>
                                      <m:t>30</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22</m:t>
                                    </m:r>
                                  </m:num>
                                  <m:den>
                                    <m:r>
                                      <a:rPr lang="en-GB" sz="2400" b="0" i="1" smtClean="0">
                                        <a:solidFill>
                                          <a:sysClr val="windowText" lastClr="000000"/>
                                        </a:solidFill>
                                        <a:latin typeface="Cambria Math" panose="02040503050406030204" pitchFamily="18" charset="0"/>
                                        <a:ea typeface="Cambria Math" panose="02040503050406030204" pitchFamily="18" charset="0"/>
                                      </a:rPr>
                                      <m:t>35</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73885">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3</m:t>
                                    </m:r>
                                  </m:num>
                                  <m:den>
                                    <m:r>
                                      <a:rPr lang="en-GB" sz="2400" b="0" i="1" smtClean="0">
                                        <a:solidFill>
                                          <a:sysClr val="windowText" lastClr="000000"/>
                                        </a:solidFill>
                                        <a:latin typeface="Cambria Math" panose="02040503050406030204" pitchFamily="18" charset="0"/>
                                        <a:ea typeface="Cambria Math" panose="02040503050406030204" pitchFamily="18" charset="0"/>
                                      </a:rPr>
                                      <m:t>35</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16</m:t>
                                    </m:r>
                                  </m:num>
                                  <m:den>
                                    <m:r>
                                      <a:rPr lang="en-GB" sz="2400" b="0" i="1" smtClean="0">
                                        <a:solidFill>
                                          <a:sysClr val="windowText" lastClr="000000"/>
                                        </a:solidFill>
                                        <a:latin typeface="Cambria Math" panose="02040503050406030204" pitchFamily="18" charset="0"/>
                                        <a:ea typeface="Cambria Math" panose="02040503050406030204" pitchFamily="18" charset="0"/>
                                      </a:rPr>
                                      <m:t>21</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5</m:t>
                                    </m:r>
                                  </m:num>
                                  <m:den>
                                    <m:r>
                                      <a:rPr lang="en-GB" sz="2400" b="0" i="1" smtClean="0">
                                        <a:solidFill>
                                          <a:sysClr val="windowText" lastClr="000000"/>
                                        </a:solidFill>
                                        <a:latin typeface="Cambria Math" panose="02040503050406030204" pitchFamily="18" charset="0"/>
                                        <a:ea typeface="Cambria Math" panose="02040503050406030204" pitchFamily="18" charset="0"/>
                                      </a:rPr>
                                      <m:t>18</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GB" sz="2400" b="0" i="1" smtClean="0">
                                    <a:solidFill>
                                      <a:sysClr val="windowText" lastClr="000000"/>
                                    </a:solidFill>
                                    <a:latin typeface="Cambria Math" panose="02040503050406030204" pitchFamily="18" charset="0"/>
                                    <a:ea typeface="Cambria Math" panose="02040503050406030204" pitchFamily="18" charset="0"/>
                                  </a:rPr>
                                  <m:t>1</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1</m:t>
                                    </m:r>
                                  </m:num>
                                  <m:den>
                                    <m:r>
                                      <a:rPr lang="en-GB" sz="2400" b="0" i="1" smtClean="0">
                                        <a:solidFill>
                                          <a:sysClr val="windowText" lastClr="000000"/>
                                        </a:solidFill>
                                        <a:latin typeface="Cambria Math" panose="02040503050406030204" pitchFamily="18" charset="0"/>
                                        <a:ea typeface="Cambria Math" panose="02040503050406030204" pitchFamily="18" charset="0"/>
                                      </a:rPr>
                                      <m:t>15</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73885">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17</m:t>
                                    </m:r>
                                  </m:num>
                                  <m:den>
                                    <m:r>
                                      <a:rPr lang="en-GB" sz="2400" b="0" i="1" smtClean="0">
                                        <a:solidFill>
                                          <a:sysClr val="windowText" lastClr="000000"/>
                                        </a:solidFill>
                                        <a:latin typeface="Cambria Math" panose="02040503050406030204" pitchFamily="18" charset="0"/>
                                        <a:ea typeface="Cambria Math" panose="02040503050406030204" pitchFamily="18" charset="0"/>
                                      </a:rPr>
                                      <m:t>45</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7</m:t>
                                    </m:r>
                                  </m:num>
                                  <m:den>
                                    <m:r>
                                      <a:rPr lang="en-GB" sz="2400" b="0" i="1" smtClean="0">
                                        <a:solidFill>
                                          <a:sysClr val="windowText" lastClr="000000"/>
                                        </a:solidFill>
                                        <a:latin typeface="Cambria Math" panose="02040503050406030204" pitchFamily="18" charset="0"/>
                                        <a:ea typeface="Cambria Math" panose="02040503050406030204" pitchFamily="18" charset="0"/>
                                      </a:rPr>
                                      <m:t>12</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7</m:t>
                                    </m:r>
                                  </m:num>
                                  <m:den>
                                    <m:r>
                                      <a:rPr lang="en-GB" sz="2400" b="0" i="1" smtClean="0">
                                        <a:solidFill>
                                          <a:sysClr val="windowText" lastClr="000000"/>
                                        </a:solidFill>
                                        <a:latin typeface="Cambria Math" panose="02040503050406030204" pitchFamily="18" charset="0"/>
                                        <a:ea typeface="Cambria Math" panose="02040503050406030204" pitchFamily="18" charset="0"/>
                                      </a:rPr>
                                      <m:t>9</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1</m:t>
                                    </m:r>
                                  </m:num>
                                  <m:den>
                                    <m:r>
                                      <a:rPr lang="en-GB" sz="2400" b="0" i="1" smtClean="0">
                                        <a:solidFill>
                                          <a:sysClr val="windowText" lastClr="000000"/>
                                        </a:solidFill>
                                        <a:latin typeface="Cambria Math" panose="02040503050406030204" pitchFamily="18" charset="0"/>
                                        <a:ea typeface="Cambria Math" panose="02040503050406030204" pitchFamily="18" charset="0"/>
                                      </a:rPr>
                                      <m:t>6</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73885">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25</m:t>
                                    </m:r>
                                  </m:num>
                                  <m:den>
                                    <m:r>
                                      <a:rPr lang="en-GB" sz="2400" b="0" i="1" smtClean="0">
                                        <a:solidFill>
                                          <a:sysClr val="windowText" lastClr="000000"/>
                                        </a:solidFill>
                                        <a:latin typeface="Cambria Math" panose="02040503050406030204" pitchFamily="18" charset="0"/>
                                        <a:ea typeface="Cambria Math" panose="02040503050406030204" pitchFamily="18" charset="0"/>
                                      </a:rPr>
                                      <m:t>54</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1</m:t>
                                    </m:r>
                                  </m:num>
                                  <m:den>
                                    <m:r>
                                      <a:rPr lang="en-GB" sz="2400" b="0" i="1" smtClean="0">
                                        <a:solidFill>
                                          <a:sysClr val="windowText" lastClr="000000"/>
                                        </a:solidFill>
                                        <a:latin typeface="Cambria Math" panose="02040503050406030204" pitchFamily="18" charset="0"/>
                                        <a:ea typeface="Cambria Math" panose="02040503050406030204" pitchFamily="18" charset="0"/>
                                      </a:rPr>
                                      <m:t>21</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15</m:t>
                                    </m:r>
                                  </m:num>
                                  <m:den>
                                    <m:r>
                                      <a:rPr lang="en-GB" sz="2400" b="0" i="1" smtClean="0">
                                        <a:solidFill>
                                          <a:sysClr val="windowText" lastClr="000000"/>
                                        </a:solidFill>
                                        <a:latin typeface="Cambria Math" panose="02040503050406030204" pitchFamily="18" charset="0"/>
                                        <a:ea typeface="Cambria Math" panose="02040503050406030204" pitchFamily="18" charset="0"/>
                                      </a:rPr>
                                      <m:t>56</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GB" sz="2400" b="0" i="1" smtClean="0">
                                    <a:solidFill>
                                      <a:sysClr val="windowText" lastClr="000000"/>
                                    </a:solidFill>
                                    <a:latin typeface="Cambria Math" panose="02040503050406030204" pitchFamily="18" charset="0"/>
                                    <a:ea typeface="Cambria Math" panose="02040503050406030204" pitchFamily="18" charset="0"/>
                                  </a:rPr>
                                  <m:t>1</m:t>
                                </m:r>
                                <m:f>
                                  <m:fPr>
                                    <m:ctrlPr>
                                      <a:rPr lang="en-GB" sz="2400" i="1" smtClean="0">
                                        <a:solidFill>
                                          <a:sysClr val="windowText" lastClr="000000"/>
                                        </a:solidFill>
                                        <a:latin typeface="Cambria Math" panose="02040503050406030204" pitchFamily="18" charset="0"/>
                                        <a:ea typeface="Cambria Math" panose="02040503050406030204" pitchFamily="18" charset="0"/>
                                      </a:rPr>
                                    </m:ctrlPr>
                                  </m:fPr>
                                  <m:num>
                                    <m:r>
                                      <a:rPr lang="en-GB" sz="2400" b="0" i="1" smtClean="0">
                                        <a:solidFill>
                                          <a:sysClr val="windowText" lastClr="000000"/>
                                        </a:solidFill>
                                        <a:latin typeface="Cambria Math" panose="02040503050406030204" pitchFamily="18" charset="0"/>
                                        <a:ea typeface="Cambria Math" panose="02040503050406030204" pitchFamily="18" charset="0"/>
                                      </a:rPr>
                                      <m:t>1</m:t>
                                    </m:r>
                                  </m:num>
                                  <m:den>
                                    <m:r>
                                      <a:rPr lang="en-GB" sz="2400" b="0" i="1" smtClean="0">
                                        <a:solidFill>
                                          <a:sysClr val="windowText" lastClr="000000"/>
                                        </a:solidFill>
                                        <a:latin typeface="Cambria Math" panose="02040503050406030204" pitchFamily="18" charset="0"/>
                                        <a:ea typeface="Cambria Math" panose="02040503050406030204" pitchFamily="18" charset="0"/>
                                      </a:rPr>
                                      <m:t>4</m:t>
                                    </m:r>
                                  </m:den>
                                </m:f>
                              </m:oMath>
                            </m:oMathPara>
                          </a14:m>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101027249"/>
                  </p:ext>
                </p:extLst>
              </p:nvPr>
            </p:nvGraphicFramePr>
            <p:xfrm>
              <a:off x="821320" y="728869"/>
              <a:ext cx="4188000" cy="5764695"/>
            </p:xfrm>
            <a:graphic>
              <a:graphicData uri="http://schemas.openxmlformats.org/drawingml/2006/table">
                <a:tbl>
                  <a:tblPr firstRow="1" bandRow="1">
                    <a:tableStyleId>{5C22544A-7EE6-4342-B048-85BDC9FD1C3A}</a:tableStyleId>
                  </a:tblPr>
                  <a:tblGrid>
                    <a:gridCol w="1047000">
                      <a:extLst>
                        <a:ext uri="{9D8B030D-6E8A-4147-A177-3AD203B41FA5}">
                          <a16:colId xmlns:a16="http://schemas.microsoft.com/office/drawing/2014/main" val="20000"/>
                        </a:ext>
                      </a:extLst>
                    </a:gridCol>
                    <a:gridCol w="1047000">
                      <a:extLst>
                        <a:ext uri="{9D8B030D-6E8A-4147-A177-3AD203B41FA5}">
                          <a16:colId xmlns:a16="http://schemas.microsoft.com/office/drawing/2014/main" val="20001"/>
                        </a:ext>
                      </a:extLst>
                    </a:gridCol>
                    <a:gridCol w="1047000">
                      <a:extLst>
                        <a:ext uri="{9D8B030D-6E8A-4147-A177-3AD203B41FA5}">
                          <a16:colId xmlns:a16="http://schemas.microsoft.com/office/drawing/2014/main" val="20002"/>
                        </a:ext>
                      </a:extLst>
                    </a:gridCol>
                    <a:gridCol w="1047000">
                      <a:extLst>
                        <a:ext uri="{9D8B030D-6E8A-4147-A177-3AD203B41FA5}">
                          <a16:colId xmlns:a16="http://schemas.microsoft.com/office/drawing/2014/main" val="20003"/>
                        </a:ext>
                      </a:extLst>
                    </a:gridCol>
                  </a:tblGrid>
                  <a:tr h="395270">
                    <a:tc gridSpan="4">
                      <a:txBody>
                        <a:bodyPr/>
                        <a:lstStyle/>
                        <a:p>
                          <a:pPr algn="ctr"/>
                          <a:r>
                            <a:rPr lang="en-GB" dirty="0">
                              <a:solidFill>
                                <a:sysClr val="windowText" lastClr="000000"/>
                              </a:solidFill>
                            </a:rPr>
                            <a:t>Answer Grid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7388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81" t="-39773" r="-301163" b="-40227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581" t="-39773" r="-201163" b="-40227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581" t="-39773" r="-101163" b="-40227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581" t="-39773" r="-1163" b="-402273"/>
                          </a:stretch>
                        </a:blipFill>
                      </a:tcPr>
                    </a:tc>
                    <a:extLst>
                      <a:ext uri="{0D108BD9-81ED-4DB2-BD59-A6C34878D82A}">
                        <a16:rowId xmlns:a16="http://schemas.microsoft.com/office/drawing/2014/main" val="10001"/>
                      </a:ext>
                    </a:extLst>
                  </a:tr>
                  <a:tr h="107388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81" t="-138983" r="-301163" b="-3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581" t="-138983" r="-201163" b="-3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581" t="-138983" r="-101163" b="-3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581" t="-138983" r="-1163" b="-300000"/>
                          </a:stretch>
                        </a:blipFill>
                      </a:tcPr>
                    </a:tc>
                    <a:extLst>
                      <a:ext uri="{0D108BD9-81ED-4DB2-BD59-A6C34878D82A}">
                        <a16:rowId xmlns:a16="http://schemas.microsoft.com/office/drawing/2014/main" val="10002"/>
                      </a:ext>
                    </a:extLst>
                  </a:tr>
                  <a:tr h="107388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81" t="-240341" r="-301163" b="-20170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581" t="-240341" r="-201163" b="-20170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581" t="-240341" r="-101163" b="-20170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581" t="-240341" r="-1163" b="-201705"/>
                          </a:stretch>
                        </a:blipFill>
                      </a:tcPr>
                    </a:tc>
                    <a:extLst>
                      <a:ext uri="{0D108BD9-81ED-4DB2-BD59-A6C34878D82A}">
                        <a16:rowId xmlns:a16="http://schemas.microsoft.com/office/drawing/2014/main" val="10003"/>
                      </a:ext>
                    </a:extLst>
                  </a:tr>
                  <a:tr h="107388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81" t="-338418" r="-301163" b="-1005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581" t="-338418" r="-201163" b="-1005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581" t="-338418" r="-101163" b="-1005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581" t="-338418" r="-1163" b="-100565"/>
                          </a:stretch>
                        </a:blipFill>
                      </a:tcPr>
                    </a:tc>
                    <a:extLst>
                      <a:ext uri="{0D108BD9-81ED-4DB2-BD59-A6C34878D82A}">
                        <a16:rowId xmlns:a16="http://schemas.microsoft.com/office/drawing/2014/main" val="10004"/>
                      </a:ext>
                    </a:extLst>
                  </a:tr>
                  <a:tr h="107388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81" t="-440909" r="-301163" b="-113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581" t="-440909" r="-201163" b="-113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581" t="-440909" r="-101163" b="-113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581" t="-440909" r="-1163" b="-1136"/>
                          </a:stretch>
                        </a:blipFill>
                      </a:tcPr>
                    </a:tc>
                    <a:extLst>
                      <a:ext uri="{0D108BD9-81ED-4DB2-BD59-A6C34878D82A}">
                        <a16:rowId xmlns:a16="http://schemas.microsoft.com/office/drawing/2014/main" val="10005"/>
                      </a:ext>
                    </a:extLst>
                  </a:tr>
                </a:tbl>
              </a:graphicData>
            </a:graphic>
          </p:graphicFrame>
        </mc:Fallback>
      </mc:AlternateContent>
      <p:sp>
        <p:nvSpPr>
          <p:cNvPr id="6" name="TextBox 5"/>
          <p:cNvSpPr txBox="1"/>
          <p:nvPr/>
        </p:nvSpPr>
        <p:spPr>
          <a:xfrm>
            <a:off x="5447929" y="98420"/>
            <a:ext cx="55659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NUMBER – Fractions calculations – CONNECT 4</a:t>
            </a:r>
          </a:p>
        </p:txBody>
      </p:sp>
    </p:spTree>
    <p:extLst>
      <p:ext uri="{BB962C8B-B14F-4D97-AF65-F5344CB8AC3E}">
        <p14:creationId xmlns:p14="http://schemas.microsoft.com/office/powerpoint/2010/main" val="3846889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C6E3F0-68F2-488F-A0C9-613FC93838E1}"/>
              </a:ext>
            </a:extLst>
          </p:cNvPr>
          <p:cNvPicPr>
            <a:picLocks noChangeAspect="1"/>
          </p:cNvPicPr>
          <p:nvPr/>
        </p:nvPicPr>
        <p:blipFill>
          <a:blip r:embed="rId2"/>
          <a:stretch>
            <a:fillRect/>
          </a:stretch>
        </p:blipFill>
        <p:spPr>
          <a:xfrm>
            <a:off x="50829" y="0"/>
            <a:ext cx="12182475" cy="6858000"/>
          </a:xfrm>
          <a:prstGeom prst="rect">
            <a:avLst/>
          </a:prstGeom>
        </p:spPr>
      </p:pic>
      <p:sp>
        <p:nvSpPr>
          <p:cNvPr id="3" name="TextBox 2"/>
          <p:cNvSpPr txBox="1"/>
          <p:nvPr/>
        </p:nvSpPr>
        <p:spPr>
          <a:xfrm>
            <a:off x="0" y="0"/>
            <a:ext cx="40349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Demonstrate:</a:t>
            </a:r>
          </a:p>
        </p:txBody>
      </p:sp>
      <p:pic>
        <p:nvPicPr>
          <p:cNvPr id="8" name="Picture 7">
            <a:extLst>
              <a:ext uri="{FF2B5EF4-FFF2-40B4-BE49-F238E27FC236}">
                <a16:creationId xmlns:a16="http://schemas.microsoft.com/office/drawing/2014/main" id="{F1060047-FCD8-40C2-8222-1CFFF245DC7F}"/>
              </a:ext>
            </a:extLst>
          </p:cNvPr>
          <p:cNvPicPr>
            <a:picLocks noChangeAspect="1"/>
          </p:cNvPicPr>
          <p:nvPr/>
        </p:nvPicPr>
        <p:blipFill rotWithShape="1">
          <a:blip r:embed="rId3"/>
          <a:srcRect t="3118" b="70860"/>
          <a:stretch/>
        </p:blipFill>
        <p:spPr>
          <a:xfrm>
            <a:off x="0" y="877128"/>
            <a:ext cx="4542971" cy="1514765"/>
          </a:xfrm>
          <a:prstGeom prst="rect">
            <a:avLst/>
          </a:prstGeom>
        </p:spPr>
      </p:pic>
      <p:pic>
        <p:nvPicPr>
          <p:cNvPr id="10" name="Picture 9">
            <a:extLst>
              <a:ext uri="{FF2B5EF4-FFF2-40B4-BE49-F238E27FC236}">
                <a16:creationId xmlns:a16="http://schemas.microsoft.com/office/drawing/2014/main" id="{C3230B86-686C-4468-87AB-B43FB1498EE8}"/>
              </a:ext>
            </a:extLst>
          </p:cNvPr>
          <p:cNvPicPr>
            <a:picLocks noChangeAspect="1"/>
          </p:cNvPicPr>
          <p:nvPr/>
        </p:nvPicPr>
        <p:blipFill rotWithShape="1">
          <a:blip r:embed="rId4"/>
          <a:srcRect l="953" t="3985" b="5234"/>
          <a:stretch/>
        </p:blipFill>
        <p:spPr>
          <a:xfrm>
            <a:off x="0" y="2184504"/>
            <a:ext cx="8868229" cy="1447702"/>
          </a:xfrm>
          <a:prstGeom prst="rect">
            <a:avLst/>
          </a:prstGeom>
        </p:spPr>
      </p:pic>
      <p:pic>
        <p:nvPicPr>
          <p:cNvPr id="2" name="Picture 1">
            <a:extLst>
              <a:ext uri="{FF2B5EF4-FFF2-40B4-BE49-F238E27FC236}">
                <a16:creationId xmlns:a16="http://schemas.microsoft.com/office/drawing/2014/main" id="{DDBD4752-9A8F-4A4B-8F50-626E65AE7158}"/>
              </a:ext>
            </a:extLst>
          </p:cNvPr>
          <p:cNvPicPr>
            <a:picLocks noChangeAspect="1"/>
          </p:cNvPicPr>
          <p:nvPr/>
        </p:nvPicPr>
        <p:blipFill>
          <a:blip r:embed="rId5"/>
          <a:stretch>
            <a:fillRect/>
          </a:stretch>
        </p:blipFill>
        <p:spPr>
          <a:xfrm>
            <a:off x="2825061" y="4596530"/>
            <a:ext cx="3317006" cy="1838600"/>
          </a:xfrm>
          <a:prstGeom prst="rect">
            <a:avLst/>
          </a:prstGeom>
        </p:spPr>
      </p:pic>
      <p:pic>
        <p:nvPicPr>
          <p:cNvPr id="4" name="Picture 3">
            <a:extLst>
              <a:ext uri="{FF2B5EF4-FFF2-40B4-BE49-F238E27FC236}">
                <a16:creationId xmlns:a16="http://schemas.microsoft.com/office/drawing/2014/main" id="{3C9FCE86-6B78-46AF-A1F3-E2C2C26059C3}"/>
              </a:ext>
            </a:extLst>
          </p:cNvPr>
          <p:cNvPicPr>
            <a:picLocks noChangeAspect="1"/>
          </p:cNvPicPr>
          <p:nvPr/>
        </p:nvPicPr>
        <p:blipFill>
          <a:blip r:embed="rId6"/>
          <a:stretch>
            <a:fillRect/>
          </a:stretch>
        </p:blipFill>
        <p:spPr>
          <a:xfrm>
            <a:off x="1787665" y="4985713"/>
            <a:ext cx="970049" cy="743849"/>
          </a:xfrm>
          <a:prstGeom prst="rect">
            <a:avLst/>
          </a:prstGeom>
        </p:spPr>
      </p:pic>
      <p:pic>
        <p:nvPicPr>
          <p:cNvPr id="6" name="Picture 5">
            <a:extLst>
              <a:ext uri="{FF2B5EF4-FFF2-40B4-BE49-F238E27FC236}">
                <a16:creationId xmlns:a16="http://schemas.microsoft.com/office/drawing/2014/main" id="{3749EF3E-35AE-4E80-BD98-254664C13E0E}"/>
              </a:ext>
            </a:extLst>
          </p:cNvPr>
          <p:cNvPicPr>
            <a:picLocks noChangeAspect="1"/>
          </p:cNvPicPr>
          <p:nvPr/>
        </p:nvPicPr>
        <p:blipFill>
          <a:blip r:embed="rId7"/>
          <a:stretch>
            <a:fillRect/>
          </a:stretch>
        </p:blipFill>
        <p:spPr>
          <a:xfrm>
            <a:off x="4231193" y="3750331"/>
            <a:ext cx="990750" cy="763145"/>
          </a:xfrm>
          <a:prstGeom prst="rect">
            <a:avLst/>
          </a:prstGeom>
        </p:spPr>
      </p:pic>
      <p:sp>
        <p:nvSpPr>
          <p:cNvPr id="7" name="TextBox 6">
            <a:extLst>
              <a:ext uri="{FF2B5EF4-FFF2-40B4-BE49-F238E27FC236}">
                <a16:creationId xmlns:a16="http://schemas.microsoft.com/office/drawing/2014/main" id="{08856ACB-C618-4449-AE30-608D69FD00A7}"/>
              </a:ext>
            </a:extLst>
          </p:cNvPr>
          <p:cNvSpPr txBox="1"/>
          <p:nvPr/>
        </p:nvSpPr>
        <p:spPr>
          <a:xfrm>
            <a:off x="123069" y="4400938"/>
            <a:ext cx="6676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9930AAF-1FA9-4B23-BB52-2542E274EA5B}"/>
              </a:ext>
            </a:extLst>
          </p:cNvPr>
          <p:cNvSpPr/>
          <p:nvPr/>
        </p:nvSpPr>
        <p:spPr>
          <a:xfrm>
            <a:off x="3048000" y="1342170"/>
            <a:ext cx="275771" cy="239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2F6B9E0-B62D-4C83-ADE2-65EF6DAF2A4B}"/>
              </a:ext>
            </a:extLst>
          </p:cNvPr>
          <p:cNvSpPr/>
          <p:nvPr/>
        </p:nvSpPr>
        <p:spPr>
          <a:xfrm>
            <a:off x="3048000" y="4735157"/>
            <a:ext cx="2796209" cy="1447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480EB68-50FD-4645-9FDB-4312ED557637}"/>
              </a:ext>
            </a:extLst>
          </p:cNvPr>
          <p:cNvSpPr txBox="1"/>
          <p:nvPr/>
        </p:nvSpPr>
        <p:spPr>
          <a:xfrm>
            <a:off x="3036009" y="4846072"/>
            <a:ext cx="2796209" cy="1200329"/>
          </a:xfrm>
          <a:prstGeom prst="rect">
            <a:avLst/>
          </a:prstGeom>
          <a:noFill/>
        </p:spPr>
        <p:txBody>
          <a:bodyPr wrap="square" rtlCol="0">
            <a:spAutoFit/>
          </a:bodyPr>
          <a:lstStyle/>
          <a:p>
            <a:r>
              <a:rPr lang="en-GB" sz="3600" dirty="0"/>
              <a:t>Find the Area of this Shape</a:t>
            </a:r>
          </a:p>
        </p:txBody>
      </p:sp>
      <p:sp>
        <p:nvSpPr>
          <p:cNvPr id="16" name="Rectangle 15">
            <a:extLst>
              <a:ext uri="{FF2B5EF4-FFF2-40B4-BE49-F238E27FC236}">
                <a16:creationId xmlns:a16="http://schemas.microsoft.com/office/drawing/2014/main" id="{7D13D6A1-3E4D-473A-9A6B-C4C70B7A7EDC}"/>
              </a:ext>
            </a:extLst>
          </p:cNvPr>
          <p:cNvSpPr/>
          <p:nvPr/>
        </p:nvSpPr>
        <p:spPr>
          <a:xfrm>
            <a:off x="6191725" y="2340227"/>
            <a:ext cx="212035" cy="364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E43471A-3120-4B52-AA89-6629770D674E}"/>
              </a:ext>
            </a:extLst>
          </p:cNvPr>
          <p:cNvSpPr/>
          <p:nvPr/>
        </p:nvSpPr>
        <p:spPr>
          <a:xfrm>
            <a:off x="4838701" y="2522313"/>
            <a:ext cx="209550" cy="320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5C589DFA-9F81-4B78-BF30-353BBF2BCAD6}"/>
              </a:ext>
            </a:extLst>
          </p:cNvPr>
          <p:cNvPicPr>
            <a:picLocks noChangeAspect="1"/>
          </p:cNvPicPr>
          <p:nvPr/>
        </p:nvPicPr>
        <p:blipFill>
          <a:blip r:embed="rId8"/>
          <a:stretch>
            <a:fillRect/>
          </a:stretch>
        </p:blipFill>
        <p:spPr>
          <a:xfrm>
            <a:off x="4726568" y="2342933"/>
            <a:ext cx="703880" cy="79397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A97E9B0-9D57-4F36-82A2-FC0FF6CF81F8}"/>
                  </a:ext>
                </a:extLst>
              </p:cNvPr>
              <p:cNvSpPr txBox="1"/>
              <p:nvPr/>
            </p:nvSpPr>
            <p:spPr>
              <a:xfrm>
                <a:off x="2974316" y="1271455"/>
                <a:ext cx="34945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smtClean="0">
                          <a:latin typeface="Cambria Math" panose="02040503050406030204" pitchFamily="18" charset="0"/>
                        </a:rPr>
                        <m:t>÷</m:t>
                      </m:r>
                    </m:oMath>
                  </m:oMathPara>
                </a14:m>
                <a:endParaRPr lang="en-GB" sz="2800" b="1" dirty="0"/>
              </a:p>
            </p:txBody>
          </p:sp>
        </mc:Choice>
        <mc:Fallback xmlns="">
          <p:sp>
            <p:nvSpPr>
              <p:cNvPr id="12" name="TextBox 11">
                <a:extLst>
                  <a:ext uri="{FF2B5EF4-FFF2-40B4-BE49-F238E27FC236}">
                    <a16:creationId xmlns:a16="http://schemas.microsoft.com/office/drawing/2014/main" id="{CA97E9B0-9D57-4F36-82A2-FC0FF6CF81F8}"/>
                  </a:ext>
                </a:extLst>
              </p:cNvPr>
              <p:cNvSpPr txBox="1">
                <a:spLocks noRot="1" noChangeAspect="1" noMove="1" noResize="1" noEditPoints="1" noAdjustHandles="1" noChangeArrowheads="1" noChangeShapeType="1" noTextEdit="1"/>
              </p:cNvSpPr>
              <p:nvPr/>
            </p:nvSpPr>
            <p:spPr>
              <a:xfrm>
                <a:off x="2974316" y="1271455"/>
                <a:ext cx="349455" cy="430887"/>
              </a:xfrm>
              <a:prstGeom prst="rect">
                <a:avLst/>
              </a:prstGeom>
              <a:blipFill>
                <a:blip r:embed="rId9"/>
                <a:stretch>
                  <a:fillRect/>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6F7F8CC7-0D98-4675-ACD4-1F7CF90FB169}"/>
              </a:ext>
            </a:extLst>
          </p:cNvPr>
          <p:cNvSpPr/>
          <p:nvPr/>
        </p:nvSpPr>
        <p:spPr>
          <a:xfrm>
            <a:off x="4081038" y="3881748"/>
            <a:ext cx="371061" cy="462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E195462-76B7-45DD-BD35-A021E8FA7C48}"/>
              </a:ext>
            </a:extLst>
          </p:cNvPr>
          <p:cNvSpPr/>
          <p:nvPr/>
        </p:nvSpPr>
        <p:spPr>
          <a:xfrm>
            <a:off x="1642609" y="5214980"/>
            <a:ext cx="371061" cy="462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788E8FD-F657-4136-B8ED-66C81206B1A3}"/>
              </a:ext>
            </a:extLst>
          </p:cNvPr>
          <p:cNvSpPr/>
          <p:nvPr/>
        </p:nvSpPr>
        <p:spPr>
          <a:xfrm>
            <a:off x="4349086" y="2574403"/>
            <a:ext cx="152400" cy="462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A364A94-7237-496B-B1E8-12C037EB2AF6}"/>
              </a:ext>
            </a:extLst>
          </p:cNvPr>
          <p:cNvSpPr/>
          <p:nvPr/>
        </p:nvSpPr>
        <p:spPr>
          <a:xfrm>
            <a:off x="5145743" y="2508667"/>
            <a:ext cx="152400" cy="462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0856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044828948"/>
              </p:ext>
            </p:extLst>
          </p:nvPr>
        </p:nvGraphicFramePr>
        <p:xfrm>
          <a:off x="-491" y="1055944"/>
          <a:ext cx="11793893" cy="4892978"/>
        </p:xfrm>
        <a:graphic>
          <a:graphicData uri="http://schemas.openxmlformats.org/drawingml/2006/table">
            <a:tbl>
              <a:tblPr firstRow="1" bandRow="1">
                <a:tableStyleId>{93296810-A885-4BE3-A3E7-6D5BEEA58F35}</a:tableStyleId>
              </a:tblPr>
              <a:tblGrid>
                <a:gridCol w="3145008">
                  <a:extLst>
                    <a:ext uri="{9D8B030D-6E8A-4147-A177-3AD203B41FA5}">
                      <a16:colId xmlns:a16="http://schemas.microsoft.com/office/drawing/2014/main" val="3948460011"/>
                    </a:ext>
                  </a:extLst>
                </a:gridCol>
                <a:gridCol w="4871025">
                  <a:extLst>
                    <a:ext uri="{9D8B030D-6E8A-4147-A177-3AD203B41FA5}">
                      <a16:colId xmlns:a16="http://schemas.microsoft.com/office/drawing/2014/main" val="2622554619"/>
                    </a:ext>
                  </a:extLst>
                </a:gridCol>
                <a:gridCol w="3777860">
                  <a:extLst>
                    <a:ext uri="{9D8B030D-6E8A-4147-A177-3AD203B41FA5}">
                      <a16:colId xmlns:a16="http://schemas.microsoft.com/office/drawing/2014/main" val="697066530"/>
                    </a:ext>
                  </a:extLst>
                </a:gridCol>
              </a:tblGrid>
              <a:tr h="4892978">
                <a:tc>
                  <a:txBody>
                    <a:bodyPr/>
                    <a:lstStyle/>
                    <a:p>
                      <a:pPr marL="0" indent="0">
                        <a:buFont typeface="+mj-lt"/>
                        <a:buNone/>
                      </a:pPr>
                      <a:endParaRPr lang="en-GB" sz="1800" b="0" dirty="0"/>
                    </a:p>
                    <a:p>
                      <a:pPr marL="0" indent="0">
                        <a:buFont typeface="+mj-lt"/>
                        <a:buNone/>
                      </a:pPr>
                      <a:endParaRPr lang="en-GB" sz="1800" b="0" dirty="0"/>
                    </a:p>
                    <a:p>
                      <a:pPr marL="0" indent="0">
                        <a:buFont typeface="+mj-lt"/>
                        <a:buNone/>
                      </a:pPr>
                      <a:endParaRPr lang="en-GB" sz="1800" b="0" dirty="0"/>
                    </a:p>
                    <a:p>
                      <a:pPr marL="0" indent="0">
                        <a:buFont typeface="+mj-lt"/>
                        <a:buNone/>
                      </a:pPr>
                      <a:endParaRPr lang="en-GB" sz="1800" b="0" dirty="0"/>
                    </a:p>
                    <a:p>
                      <a:pPr marL="0" indent="0">
                        <a:buFont typeface="+mj-lt"/>
                        <a:buNone/>
                      </a:pPr>
                      <a:endParaRPr lang="en-GB" sz="1800" b="0" dirty="0"/>
                    </a:p>
                    <a:p>
                      <a:pPr marL="0" indent="0">
                        <a:buFont typeface="+mj-lt"/>
                        <a:buNone/>
                      </a:pPr>
                      <a:endParaRPr lang="en-GB" sz="1800" b="0" dirty="0"/>
                    </a:p>
                    <a:p>
                      <a:pPr marL="0" indent="0">
                        <a:buFont typeface="+mj-lt"/>
                        <a:buNone/>
                      </a:pPr>
                      <a:endParaRPr lang="en-GB" sz="1800" b="0" dirty="0"/>
                    </a:p>
                    <a:p>
                      <a:pPr marL="0" indent="0">
                        <a:buFont typeface="+mj-lt"/>
                        <a:buNone/>
                      </a:pPr>
                      <a:endParaRPr lang="en-GB" sz="1800" b="0" dirty="0"/>
                    </a:p>
                    <a:p>
                      <a:pPr marL="0" indent="0">
                        <a:buFont typeface="+mj-lt"/>
                        <a:buNone/>
                      </a:pPr>
                      <a:endParaRPr lang="en-GB" sz="1800" b="0" dirty="0"/>
                    </a:p>
                    <a:p>
                      <a:pPr marL="0" indent="0">
                        <a:buFont typeface="+mj-lt"/>
                        <a:buNone/>
                      </a:pPr>
                      <a:endParaRPr lang="en-GB" sz="1800" b="0" dirty="0"/>
                    </a:p>
                    <a:p>
                      <a:pPr marL="0" indent="0">
                        <a:buFont typeface="+mj-lt"/>
                        <a:buNone/>
                      </a:pPr>
                      <a:endParaRPr lang="en-GB" sz="1800" b="0" dirty="0"/>
                    </a:p>
                    <a:p>
                      <a:pPr marL="0" indent="0">
                        <a:buFont typeface="+mj-lt"/>
                        <a:buNone/>
                      </a:pPr>
                      <a:endParaRPr lang="en-GB" sz="1800" b="0" dirty="0"/>
                    </a:p>
                    <a:p>
                      <a:pPr marL="0" indent="0">
                        <a:buFont typeface="+mj-lt"/>
                        <a:buNone/>
                      </a:pPr>
                      <a:endParaRPr lang="en-GB" sz="1800" b="0" dirty="0"/>
                    </a:p>
                  </a:txBody>
                  <a:tcPr>
                    <a:solidFill>
                      <a:srgbClr val="FC56FF"/>
                    </a:solidFill>
                  </a:tcPr>
                </a:tc>
                <a:tc>
                  <a:txBody>
                    <a:bodyPr/>
                    <a:lstStyle/>
                    <a:p>
                      <a:pPr marL="0" indent="0">
                        <a:buFont typeface="+mj-lt"/>
                        <a:buNone/>
                      </a:pPr>
                      <a:r>
                        <a:rPr lang="en-GB" sz="1800" b="1" u="none" kern="1200" dirty="0">
                          <a:solidFill>
                            <a:schemeClr val="bg1"/>
                          </a:solidFill>
                          <a:effectLst/>
                          <a:latin typeface="+mn-lt"/>
                          <a:ea typeface="+mn-ea"/>
                          <a:cs typeface="+mn-cs"/>
                        </a:rPr>
                        <a:t>Complete.</a:t>
                      </a:r>
                    </a:p>
                  </a:txBody>
                  <a:tcPr>
                    <a:solidFill>
                      <a:srgbClr val="FF9300"/>
                    </a:solidFill>
                  </a:tcPr>
                </a:tc>
                <a:tc>
                  <a:txBody>
                    <a:bodyPr/>
                    <a:lstStyle/>
                    <a:p>
                      <a:endParaRPr lang="en-GB" sz="2800" b="0" dirty="0"/>
                    </a:p>
                  </a:txBody>
                  <a:tcPr>
                    <a:solidFill>
                      <a:srgbClr val="00B050"/>
                    </a:solidFill>
                  </a:tcPr>
                </a:tc>
                <a:extLst>
                  <a:ext uri="{0D108BD9-81ED-4DB2-BD59-A6C34878D82A}">
                    <a16:rowId xmlns:a16="http://schemas.microsoft.com/office/drawing/2014/main" val="239889921"/>
                  </a:ext>
                </a:extLst>
              </a:tr>
            </a:tbl>
          </a:graphicData>
        </a:graphic>
      </p:graphicFrame>
      <p:sp>
        <p:nvSpPr>
          <p:cNvPr id="3" name="Rectangle 2"/>
          <p:cNvSpPr/>
          <p:nvPr/>
        </p:nvSpPr>
        <p:spPr>
          <a:xfrm>
            <a:off x="424409" y="113299"/>
            <a:ext cx="261481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Gill Sans MT" panose="020B0502020104020203"/>
                <a:ea typeface="+mn-ea"/>
                <a:cs typeface="+mn-cs"/>
              </a:rPr>
              <a:t>Connect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2EC13E-DCE5-45FD-B60F-16790FB2484B}"/>
                  </a:ext>
                </a:extLst>
              </p:cNvPr>
              <p:cNvSpPr txBox="1"/>
              <p:nvPr/>
            </p:nvSpPr>
            <p:spPr>
              <a:xfrm>
                <a:off x="7563" y="1202101"/>
                <a:ext cx="1724255" cy="115647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40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𝟐</m:t>
                          </m:r>
                        </m:num>
                        <m:den>
                          <m:r>
                            <a:rPr kumimoji="0" lang="en-GB" sz="40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𝟑</m:t>
                          </m:r>
                        </m:den>
                      </m:f>
                      <m:r>
                        <a:rPr kumimoji="0" lang="en-GB" sz="40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f>
                        <m:fPr>
                          <m:ctrlPr>
                            <a:rPr kumimoji="0" lang="en-GB" sz="40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40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𝟑</m:t>
                          </m:r>
                        </m:num>
                        <m:den>
                          <m:r>
                            <a:rPr kumimoji="0" lang="en-GB" sz="40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𝟓</m:t>
                          </m:r>
                        </m:den>
                      </m:f>
                    </m:oMath>
                  </m:oMathPara>
                </a14:m>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372EC13E-DCE5-45FD-B60F-16790FB2484B}"/>
                  </a:ext>
                </a:extLst>
              </p:cNvPr>
              <p:cNvSpPr txBox="1">
                <a:spLocks noRot="1" noChangeAspect="1" noMove="1" noResize="1" noEditPoints="1" noAdjustHandles="1" noChangeArrowheads="1" noChangeShapeType="1" noTextEdit="1"/>
              </p:cNvSpPr>
              <p:nvPr/>
            </p:nvSpPr>
            <p:spPr>
              <a:xfrm>
                <a:off x="7563" y="1202101"/>
                <a:ext cx="1724255" cy="1156470"/>
              </a:xfrm>
              <a:prstGeom prst="rect">
                <a:avLst/>
              </a:prstGeom>
              <a:blipFill>
                <a:blip r:embed="rId2"/>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F0C539CB-4A98-4631-A7A2-00DD95E43C1F}"/>
              </a:ext>
            </a:extLst>
          </p:cNvPr>
          <p:cNvSpPr txBox="1"/>
          <p:nvPr/>
        </p:nvSpPr>
        <p:spPr>
          <a:xfrm>
            <a:off x="1508081" y="1441673"/>
            <a:ext cx="21697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4000" b="1" i="0" u="none" strike="noStrike" kern="1200" cap="none" spc="0" normalizeH="0" baseline="0" noProof="0" dirty="0">
                <a:ln>
                  <a:noFill/>
                </a:ln>
                <a:solidFill>
                  <a:prstClr val="white"/>
                </a:solidFill>
                <a:effectLst/>
                <a:uLnTx/>
                <a:uFillTx/>
                <a:latin typeface="Gill Sans MT" panose="020B0502020104020203"/>
                <a:ea typeface="+mn-ea"/>
                <a:cs typeface="+mn-cs"/>
              </a:rPr>
              <a:t>=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BC85908-FD69-4DD7-9AF6-53135FC3BB3A}"/>
                  </a:ext>
                </a:extLst>
              </p:cNvPr>
              <p:cNvSpPr txBox="1"/>
              <p:nvPr/>
            </p:nvSpPr>
            <p:spPr>
              <a:xfrm>
                <a:off x="111967" y="2582292"/>
                <a:ext cx="2318791" cy="24425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UcParenR"/>
                  <a:tabLst/>
                  <a:defRPr/>
                </a:pPr>
                <a:r>
                  <a:rPr kumimoji="0" lang="en-GB" sz="1800" b="1" i="0" u="none" strike="noStrike" kern="1200" cap="none" spc="0" normalizeH="0" baseline="0" noProof="0" dirty="0">
                    <a:ln>
                      <a:noFill/>
                    </a:ln>
                    <a:solidFill>
                      <a:prstClr val="white"/>
                    </a:solidFill>
                    <a:effectLst/>
                    <a:uLnTx/>
                    <a:uFillTx/>
                    <a:latin typeface="Gill Sans MT" panose="020B0502020104020203"/>
                    <a:ea typeface="+mn-ea"/>
                    <a:cs typeface="+mn-cs"/>
                  </a:rPr>
                  <a:t> </a:t>
                </a:r>
                <a14:m>
                  <m:oMath xmlns:m="http://schemas.openxmlformats.org/officeDocument/2006/math">
                    <m:r>
                      <a:rPr kumimoji="0" lang="en-GB" sz="2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f>
                      <m:fPr>
                        <m:ctrlPr>
                          <a:rPr kumimoji="0" lang="en-GB" sz="2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2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n-GB" sz="2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𝟓</m:t>
                        </m:r>
                      </m:num>
                      <m:den>
                        <m:r>
                          <a:rPr kumimoji="0" lang="en-GB" sz="2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𝟖</m:t>
                        </m:r>
                      </m:den>
                    </m:f>
                  </m:oMath>
                </a14:m>
                <a:endParaRPr kumimoji="0" lang="en-GB" sz="2400" b="1"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arenR"/>
                  <a:tabLst/>
                  <a:defRPr/>
                </a:pPr>
                <a:endParaRPr kumimoji="0" lang="en-GB" sz="2400" b="1"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arenR"/>
                  <a:tabLst/>
                  <a:defRPr/>
                </a:pPr>
                <a:r>
                  <a:rPr kumimoji="0" lang="en-GB" sz="2400" b="1" i="0" u="none" strike="noStrike" kern="1200" cap="none" spc="0" normalizeH="0" baseline="0" noProof="0" dirty="0">
                    <a:ln>
                      <a:noFill/>
                    </a:ln>
                    <a:solidFill>
                      <a:prstClr val="white"/>
                    </a:solidFill>
                    <a:effectLst/>
                    <a:uLnTx/>
                    <a:uFillTx/>
                    <a:latin typeface="Gill Sans MT" panose="020B0502020104020203"/>
                    <a:ea typeface="+mn-ea"/>
                    <a:cs typeface="+mn-cs"/>
                  </a:rPr>
                  <a:t>  </a:t>
                </a:r>
                <a14:m>
                  <m:oMath xmlns:m="http://schemas.openxmlformats.org/officeDocument/2006/math">
                    <m:f>
                      <m:fPr>
                        <m:ctrlPr>
                          <a:rPr kumimoji="0" lang="en-GB" sz="2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2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𝟔</m:t>
                        </m:r>
                      </m:num>
                      <m:den>
                        <m:r>
                          <a:rPr kumimoji="0" lang="en-GB" sz="2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𝟏𝟓</m:t>
                        </m:r>
                      </m:den>
                    </m:f>
                  </m:oMath>
                </a14:m>
                <a:endParaRPr kumimoji="0" lang="en-GB" sz="2400" b="1"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arenR"/>
                  <a:tabLst/>
                  <a:defRPr/>
                </a:pPr>
                <a:endParaRPr kumimoji="0" lang="en-GB" sz="2400" b="1"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arenR"/>
                  <a:tabLst/>
                  <a:defRPr/>
                </a:pPr>
                <a:r>
                  <a:rPr kumimoji="0" lang="en-GB" sz="2400" b="1" i="0" u="none" strike="noStrike" kern="1200" cap="none" spc="0" normalizeH="0" baseline="0" noProof="0" dirty="0">
                    <a:ln>
                      <a:noFill/>
                    </a:ln>
                    <a:solidFill>
                      <a:prstClr val="white"/>
                    </a:solidFill>
                    <a:effectLst/>
                    <a:uLnTx/>
                    <a:uFillTx/>
                    <a:latin typeface="Gill Sans MT" panose="020B0502020104020203"/>
                    <a:ea typeface="+mn-ea"/>
                    <a:cs typeface="+mn-cs"/>
                  </a:rPr>
                  <a:t>  </a:t>
                </a:r>
                <a14:m>
                  <m:oMath xmlns:m="http://schemas.openxmlformats.org/officeDocument/2006/math">
                    <m:f>
                      <m:fPr>
                        <m:ctrlPr>
                          <a:rPr kumimoji="0" lang="en-GB" sz="2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2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𝟐</m:t>
                        </m:r>
                      </m:num>
                      <m:den>
                        <m:r>
                          <a:rPr kumimoji="0" lang="en-GB" sz="2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𝟓</m:t>
                        </m:r>
                      </m:den>
                    </m:f>
                  </m:oMath>
                </a14:m>
                <a:endParaRPr kumimoji="0" lang="en-GB" sz="24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mc:Choice>
        <mc:Fallback xmlns="">
          <p:sp>
            <p:nvSpPr>
              <p:cNvPr id="12" name="TextBox 11">
                <a:extLst>
                  <a:ext uri="{FF2B5EF4-FFF2-40B4-BE49-F238E27FC236}">
                    <a16:creationId xmlns:a16="http://schemas.microsoft.com/office/drawing/2014/main" id="{3BC85908-FD69-4DD7-9AF6-53135FC3BB3A}"/>
                  </a:ext>
                </a:extLst>
              </p:cNvPr>
              <p:cNvSpPr txBox="1">
                <a:spLocks noRot="1" noChangeAspect="1" noMove="1" noResize="1" noEditPoints="1" noAdjustHandles="1" noChangeArrowheads="1" noChangeShapeType="1" noTextEdit="1"/>
              </p:cNvSpPr>
              <p:nvPr/>
            </p:nvSpPr>
            <p:spPr>
              <a:xfrm>
                <a:off x="111967" y="2582292"/>
                <a:ext cx="2318791" cy="2442592"/>
              </a:xfrm>
              <a:prstGeom prst="rect">
                <a:avLst/>
              </a:prstGeom>
              <a:blipFill>
                <a:blip r:embed="rId3"/>
                <a:stretch>
                  <a:fillRect l="-3675" b="-1000"/>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B6137E4B-A8D1-4DAF-8963-8900D2553CEE}"/>
              </a:ext>
            </a:extLst>
          </p:cNvPr>
          <p:cNvSpPr txBox="1"/>
          <p:nvPr/>
        </p:nvSpPr>
        <p:spPr>
          <a:xfrm>
            <a:off x="7563" y="5067867"/>
            <a:ext cx="31597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Gill Sans MT" panose="020B0502020104020203"/>
                <a:ea typeface="+mn-ea"/>
                <a:cs typeface="+mn-cs"/>
              </a:rPr>
              <a:t>Which of these answers are correct? Show working!</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14" name="Picture 13">
            <a:extLst>
              <a:ext uri="{FF2B5EF4-FFF2-40B4-BE49-F238E27FC236}">
                <a16:creationId xmlns:a16="http://schemas.microsoft.com/office/drawing/2014/main" id="{25AE8E1F-8C2E-4563-BB75-6EE4EEF33034}"/>
              </a:ext>
            </a:extLst>
          </p:cNvPr>
          <p:cNvPicPr>
            <a:picLocks noChangeAspect="1"/>
          </p:cNvPicPr>
          <p:nvPr/>
        </p:nvPicPr>
        <p:blipFill>
          <a:blip r:embed="rId4"/>
          <a:stretch>
            <a:fillRect/>
          </a:stretch>
        </p:blipFill>
        <p:spPr>
          <a:xfrm>
            <a:off x="8127962" y="4577133"/>
            <a:ext cx="1097375" cy="749873"/>
          </a:xfrm>
          <a:prstGeom prst="rect">
            <a:avLst/>
          </a:prstGeom>
        </p:spPr>
      </p:pic>
      <p:pic>
        <p:nvPicPr>
          <p:cNvPr id="19" name="Picture 18">
            <a:extLst>
              <a:ext uri="{FF2B5EF4-FFF2-40B4-BE49-F238E27FC236}">
                <a16:creationId xmlns:a16="http://schemas.microsoft.com/office/drawing/2014/main" id="{89153061-33B4-4F22-BFBA-2F0486DA145F}"/>
              </a:ext>
            </a:extLst>
          </p:cNvPr>
          <p:cNvPicPr>
            <a:picLocks noChangeAspect="1"/>
          </p:cNvPicPr>
          <p:nvPr/>
        </p:nvPicPr>
        <p:blipFill>
          <a:blip r:embed="rId5"/>
          <a:stretch>
            <a:fillRect/>
          </a:stretch>
        </p:blipFill>
        <p:spPr>
          <a:xfrm>
            <a:off x="9830169" y="3464087"/>
            <a:ext cx="1097375" cy="749873"/>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88B9F5A-F4A1-4546-954E-0C2949A0E08C}"/>
                  </a:ext>
                </a:extLst>
              </p:cNvPr>
              <p:cNvSpPr txBox="1"/>
              <p:nvPr/>
            </p:nvSpPr>
            <p:spPr>
              <a:xfrm>
                <a:off x="4704316" y="1900086"/>
                <a:ext cx="3709927"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6</m:t>
                          </m:r>
                        </m:num>
                        <m:den>
                          <m: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8 </m:t>
                          </m:r>
                        </m:den>
                      </m:f>
                    </m:oMath>
                  </m:oMathPara>
                </a14:m>
                <a:endParaRPr kumimoji="0" lang="en-GB" sz="4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mc:Choice>
        <mc:Fallback xmlns="">
          <p:sp>
            <p:nvSpPr>
              <p:cNvPr id="27" name="TextBox 26">
                <a:extLst>
                  <a:ext uri="{FF2B5EF4-FFF2-40B4-BE49-F238E27FC236}">
                    <a16:creationId xmlns:a16="http://schemas.microsoft.com/office/drawing/2014/main" id="{B88B9F5A-F4A1-4546-954E-0C2949A0E08C}"/>
                  </a:ext>
                </a:extLst>
              </p:cNvPr>
              <p:cNvSpPr txBox="1">
                <a:spLocks noRot="1" noChangeAspect="1" noMove="1" noResize="1" noEditPoints="1" noAdjustHandles="1" noChangeArrowheads="1" noChangeShapeType="1" noTextEdit="1"/>
              </p:cNvSpPr>
              <p:nvPr/>
            </p:nvSpPr>
            <p:spPr>
              <a:xfrm>
                <a:off x="4704316" y="1900086"/>
                <a:ext cx="3709927" cy="136441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22F1982-04F8-4548-86DC-157D96F4B79C}"/>
                  </a:ext>
                </a:extLst>
              </p:cNvPr>
              <p:cNvSpPr txBox="1"/>
              <p:nvPr/>
            </p:nvSpPr>
            <p:spPr>
              <a:xfrm>
                <a:off x="3966056" y="1910556"/>
                <a:ext cx="193040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f>
                        <m:fPr>
                          <m:ctrlP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den>
                      </m:f>
                    </m:oMath>
                  </m:oMathPara>
                </a14:m>
                <a:endParaRPr kumimoji="0" lang="en-GB" sz="44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mc:Choice>
        <mc:Fallback xmlns="">
          <p:sp>
            <p:nvSpPr>
              <p:cNvPr id="30" name="TextBox 29">
                <a:extLst>
                  <a:ext uri="{FF2B5EF4-FFF2-40B4-BE49-F238E27FC236}">
                    <a16:creationId xmlns:a16="http://schemas.microsoft.com/office/drawing/2014/main" id="{D22F1982-04F8-4548-86DC-157D96F4B79C}"/>
                  </a:ext>
                </a:extLst>
              </p:cNvPr>
              <p:cNvSpPr txBox="1">
                <a:spLocks noRot="1" noChangeAspect="1" noMove="1" noResize="1" noEditPoints="1" noAdjustHandles="1" noChangeArrowheads="1" noChangeShapeType="1" noTextEdit="1"/>
              </p:cNvSpPr>
              <p:nvPr/>
            </p:nvSpPr>
            <p:spPr>
              <a:xfrm>
                <a:off x="3966056" y="1910556"/>
                <a:ext cx="1930400" cy="1364412"/>
              </a:xfrm>
              <a:prstGeom prst="rect">
                <a:avLst/>
              </a:prstGeom>
              <a:blipFill>
                <a:blip r:embed="rId7"/>
                <a:stretch>
                  <a:fillRect/>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DA3952F0-32D3-43F4-A952-8738FF22A1B7}"/>
              </a:ext>
            </a:extLst>
          </p:cNvPr>
          <p:cNvSpPr txBox="1"/>
          <p:nvPr/>
        </p:nvSpPr>
        <p:spPr>
          <a:xfrm>
            <a:off x="5590845" y="2290450"/>
            <a:ext cx="50515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Gill Sans MT" panose="020B0502020104020203"/>
                <a:ea typeface="+mn-ea"/>
                <a:cs typeface="+mn-cs"/>
              </a:rPr>
              <a:t>÷</a:t>
            </a:r>
          </a:p>
        </p:txBody>
      </p:sp>
      <p:sp>
        <p:nvSpPr>
          <p:cNvPr id="4" name="Rectangle 3">
            <a:extLst>
              <a:ext uri="{FF2B5EF4-FFF2-40B4-BE49-F238E27FC236}">
                <a16:creationId xmlns:a16="http://schemas.microsoft.com/office/drawing/2014/main" id="{9ED615B4-A62A-46F2-A220-80F9B09BB64E}"/>
              </a:ext>
            </a:extLst>
          </p:cNvPr>
          <p:cNvSpPr/>
          <p:nvPr/>
        </p:nvSpPr>
        <p:spPr>
          <a:xfrm>
            <a:off x="9147510" y="4279380"/>
            <a:ext cx="2275694" cy="1253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3635CF7-3AA9-4EBB-B016-12A65E7DE41E}"/>
              </a:ext>
            </a:extLst>
          </p:cNvPr>
          <p:cNvSpPr txBox="1"/>
          <p:nvPr/>
        </p:nvSpPr>
        <p:spPr>
          <a:xfrm>
            <a:off x="9225337" y="4490754"/>
            <a:ext cx="2351060" cy="830997"/>
          </a:xfrm>
          <a:prstGeom prst="rect">
            <a:avLst/>
          </a:prstGeom>
          <a:noFill/>
        </p:spPr>
        <p:txBody>
          <a:bodyPr wrap="square" rtlCol="0">
            <a:spAutoFit/>
          </a:bodyPr>
          <a:lstStyle/>
          <a:p>
            <a:r>
              <a:rPr lang="en-GB" sz="2400" dirty="0">
                <a:solidFill>
                  <a:schemeClr val="bg1"/>
                </a:solidFill>
                <a:latin typeface="Calibri" panose="020F0502020204030204"/>
              </a:rPr>
              <a:t>Find the Area of this Shape</a:t>
            </a:r>
          </a:p>
        </p:txBody>
      </p:sp>
      <p:pic>
        <p:nvPicPr>
          <p:cNvPr id="7" name="Picture 6">
            <a:extLst>
              <a:ext uri="{FF2B5EF4-FFF2-40B4-BE49-F238E27FC236}">
                <a16:creationId xmlns:a16="http://schemas.microsoft.com/office/drawing/2014/main" id="{3A9592C6-67D8-4B57-9A78-A50DFADFA737}"/>
              </a:ext>
            </a:extLst>
          </p:cNvPr>
          <p:cNvPicPr>
            <a:picLocks noChangeAspect="1"/>
          </p:cNvPicPr>
          <p:nvPr/>
        </p:nvPicPr>
        <p:blipFill>
          <a:blip r:embed="rId8"/>
          <a:stretch>
            <a:fillRect/>
          </a:stretch>
        </p:blipFill>
        <p:spPr>
          <a:xfrm>
            <a:off x="424409" y="1283548"/>
            <a:ext cx="957155" cy="118272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50FC3EC-6ABD-4612-AFB1-CE653077999E}"/>
                  </a:ext>
                </a:extLst>
              </p:cNvPr>
              <p:cNvSpPr txBox="1"/>
              <p:nvPr/>
            </p:nvSpPr>
            <p:spPr>
              <a:xfrm>
                <a:off x="5576302" y="3774656"/>
                <a:ext cx="193040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f>
                        <m:fPr>
                          <m:ctrlP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num>
                        <m:den>
                          <m: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5</m:t>
                          </m:r>
                        </m:den>
                      </m:f>
                    </m:oMath>
                  </m:oMathPara>
                </a14:m>
                <a:endParaRPr kumimoji="0" lang="en-GB" sz="44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mc:Choice>
        <mc:Fallback xmlns="">
          <p:sp>
            <p:nvSpPr>
              <p:cNvPr id="18" name="TextBox 17">
                <a:extLst>
                  <a:ext uri="{FF2B5EF4-FFF2-40B4-BE49-F238E27FC236}">
                    <a16:creationId xmlns:a16="http://schemas.microsoft.com/office/drawing/2014/main" id="{950FC3EC-6ABD-4612-AFB1-CE653077999E}"/>
                  </a:ext>
                </a:extLst>
              </p:cNvPr>
              <p:cNvSpPr txBox="1">
                <a:spLocks noRot="1" noChangeAspect="1" noMove="1" noResize="1" noEditPoints="1" noAdjustHandles="1" noChangeArrowheads="1" noChangeShapeType="1" noTextEdit="1"/>
              </p:cNvSpPr>
              <p:nvPr/>
            </p:nvSpPr>
            <p:spPr>
              <a:xfrm>
                <a:off x="5576302" y="3774656"/>
                <a:ext cx="1930400" cy="1364412"/>
              </a:xfrm>
              <a:prstGeom prst="rect">
                <a:avLst/>
              </a:prstGeom>
              <a:blipFill>
                <a:blip r:embed="rId9"/>
                <a:stretch>
                  <a:fillRect/>
                </a:stretch>
              </a:blipFill>
            </p:spPr>
            <p:txBody>
              <a:bodyPr/>
              <a:lstStyle/>
              <a:p>
                <a:r>
                  <a:rPr lang="en-GB">
                    <a:noFill/>
                  </a:rPr>
                  <a:t> </a:t>
                </a:r>
              </a:p>
            </p:txBody>
          </p:sp>
        </mc:Fallback>
      </mc:AlternateContent>
      <p:pic>
        <p:nvPicPr>
          <p:cNvPr id="20" name="Picture 19">
            <a:extLst>
              <a:ext uri="{FF2B5EF4-FFF2-40B4-BE49-F238E27FC236}">
                <a16:creationId xmlns:a16="http://schemas.microsoft.com/office/drawing/2014/main" id="{BE8134E3-BCA4-4D41-B3FB-CF2FE2C95F2C}"/>
              </a:ext>
            </a:extLst>
          </p:cNvPr>
          <p:cNvPicPr>
            <a:picLocks noChangeAspect="1"/>
          </p:cNvPicPr>
          <p:nvPr/>
        </p:nvPicPr>
        <p:blipFill>
          <a:blip r:embed="rId8"/>
          <a:stretch>
            <a:fillRect/>
          </a:stretch>
        </p:blipFill>
        <p:spPr>
          <a:xfrm>
            <a:off x="5435744" y="3819933"/>
            <a:ext cx="957155" cy="1182727"/>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B1800DE-6BA7-4358-8369-DD5C91C9B83C}"/>
                  </a:ext>
                </a:extLst>
              </p:cNvPr>
              <p:cNvSpPr txBox="1"/>
              <p:nvPr/>
            </p:nvSpPr>
            <p:spPr>
              <a:xfrm>
                <a:off x="8075953" y="1711632"/>
                <a:ext cx="2209964" cy="1049583"/>
              </a:xfrm>
              <a:prstGeom prst="rect">
                <a:avLst/>
              </a:prstGeom>
              <a:noFill/>
            </p:spPr>
            <p:txBody>
              <a:bodyPr wrap="none" lIns="0" tIns="0" rIns="0" bIns="0" rtlCol="0">
                <a:spAutoFit/>
              </a:bodyPr>
              <a:lstStyle/>
              <a:p>
                <a:pPr>
                  <a:defRPr/>
                </a:pPr>
                <a14:m>
                  <m:oMath xmlns:m="http://schemas.openxmlformats.org/officeDocument/2006/math">
                    <m:r>
                      <a:rPr lang="en-GB" sz="4800" smtClean="0">
                        <a:solidFill>
                          <a:prstClr val="black"/>
                        </a:solidFill>
                        <a:latin typeface="Cambria Math" panose="02040503050406030204" pitchFamily="18" charset="0"/>
                      </a:rPr>
                      <m:t>     </m:t>
                    </m:r>
                    <m:f>
                      <m:fPr>
                        <m:ctrlPr>
                          <a:rPr lang="en-GB" sz="4800" i="1" smtClean="0">
                            <a:solidFill>
                              <a:schemeClr val="bg1"/>
                            </a:solidFill>
                            <a:latin typeface="Cambria Math" panose="02040503050406030204" pitchFamily="18" charset="0"/>
                          </a:rPr>
                        </m:ctrlPr>
                      </m:fPr>
                      <m:num>
                        <m:r>
                          <a:rPr lang="en-GB" sz="4800" b="0" i="0" smtClean="0">
                            <a:solidFill>
                              <a:schemeClr val="bg1"/>
                            </a:solidFill>
                            <a:latin typeface="Cambria Math" panose="02040503050406030204" pitchFamily="18" charset="0"/>
                          </a:rPr>
                          <m:t>1</m:t>
                        </m:r>
                      </m:num>
                      <m:den>
                        <m:r>
                          <a:rPr lang="en-GB" sz="4800" b="0" i="1" smtClean="0">
                            <a:solidFill>
                              <a:schemeClr val="bg1"/>
                            </a:solidFill>
                            <a:latin typeface="Cambria Math" panose="02040503050406030204" pitchFamily="18" charset="0"/>
                          </a:rPr>
                          <m:t>2</m:t>
                        </m:r>
                      </m:den>
                    </m:f>
                    <m:r>
                      <a:rPr lang="en-GB" sz="4800" smtClean="0">
                        <a:solidFill>
                          <a:schemeClr val="bg1"/>
                        </a:solidFill>
                        <a:latin typeface="Cambria Math" panose="02040503050406030204" pitchFamily="18" charset="0"/>
                      </a:rPr>
                      <m:t> </m:t>
                    </m:r>
                    <m:r>
                      <a:rPr lang="en-GB" sz="4800" i="1" smtClean="0">
                        <a:solidFill>
                          <a:schemeClr val="bg1"/>
                        </a:solidFill>
                        <a:latin typeface="Cambria Math" panose="02040503050406030204" pitchFamily="18" charset="0"/>
                        <a:ea typeface="Cambria Math" panose="02040503050406030204" pitchFamily="18" charset="0"/>
                      </a:rPr>
                      <m:t>÷</m:t>
                    </m:r>
                    <m:f>
                      <m:fPr>
                        <m:ctrlPr>
                          <a:rPr lang="en-GB" sz="4800" i="1">
                            <a:solidFill>
                              <a:schemeClr val="bg1"/>
                            </a:solidFill>
                            <a:latin typeface="Cambria Math" panose="02040503050406030204" pitchFamily="18" charset="0"/>
                          </a:rPr>
                        </m:ctrlPr>
                      </m:fPr>
                      <m:num>
                        <m:r>
                          <a:rPr lang="en-GB" sz="4800" b="0" i="1" smtClean="0">
                            <a:solidFill>
                              <a:schemeClr val="bg1"/>
                            </a:solidFill>
                            <a:latin typeface="Cambria Math" panose="02040503050406030204" pitchFamily="18" charset="0"/>
                          </a:rPr>
                          <m:t>3</m:t>
                        </m:r>
                      </m:num>
                      <m:den>
                        <m:r>
                          <a:rPr lang="en-GB" sz="4800" b="0" i="1" smtClean="0">
                            <a:solidFill>
                              <a:schemeClr val="bg1"/>
                            </a:solidFill>
                            <a:latin typeface="Cambria Math" panose="02040503050406030204" pitchFamily="18" charset="0"/>
                          </a:rPr>
                          <m:t>8</m:t>
                        </m:r>
                      </m:den>
                    </m:f>
                  </m:oMath>
                </a14:m>
                <a:r>
                  <a:rPr lang="en-GB" sz="4800" dirty="0">
                    <a:solidFill>
                      <a:schemeClr val="bg1"/>
                    </a:solidFill>
                    <a:latin typeface="Calibri" panose="020F0502020204030204"/>
                  </a:rPr>
                  <a:t> </a:t>
                </a:r>
                <a:endParaRPr lang="en-GB" sz="4800" dirty="0">
                  <a:solidFill>
                    <a:prstClr val="black"/>
                  </a:solidFill>
                  <a:latin typeface="Calibri" panose="020F0502020204030204"/>
                </a:endParaRPr>
              </a:p>
            </p:txBody>
          </p:sp>
        </mc:Choice>
        <mc:Fallback xmlns="">
          <p:sp>
            <p:nvSpPr>
              <p:cNvPr id="21" name="TextBox 20">
                <a:extLst>
                  <a:ext uri="{FF2B5EF4-FFF2-40B4-BE49-F238E27FC236}">
                    <a16:creationId xmlns:a16="http://schemas.microsoft.com/office/drawing/2014/main" id="{9B1800DE-6BA7-4358-8369-DD5C91C9B83C}"/>
                  </a:ext>
                </a:extLst>
              </p:cNvPr>
              <p:cNvSpPr txBox="1">
                <a:spLocks noRot="1" noChangeAspect="1" noMove="1" noResize="1" noEditPoints="1" noAdjustHandles="1" noChangeArrowheads="1" noChangeShapeType="1" noTextEdit="1"/>
              </p:cNvSpPr>
              <p:nvPr/>
            </p:nvSpPr>
            <p:spPr>
              <a:xfrm>
                <a:off x="8075953" y="1711632"/>
                <a:ext cx="2209964" cy="104958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2B8FA46-9009-482E-A8EB-1BF7F8D06933}"/>
                  </a:ext>
                </a:extLst>
              </p:cNvPr>
              <p:cNvSpPr txBox="1"/>
              <p:nvPr/>
            </p:nvSpPr>
            <p:spPr>
              <a:xfrm>
                <a:off x="4064894" y="3766958"/>
                <a:ext cx="193040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f>
                        <m:fPr>
                          <m:ctrlP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den>
                      </m:f>
                    </m:oMath>
                  </m:oMathPara>
                </a14:m>
                <a:endParaRPr kumimoji="0" lang="en-GB" sz="44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mc:Choice>
        <mc:Fallback xmlns="">
          <p:sp>
            <p:nvSpPr>
              <p:cNvPr id="22" name="TextBox 21">
                <a:extLst>
                  <a:ext uri="{FF2B5EF4-FFF2-40B4-BE49-F238E27FC236}">
                    <a16:creationId xmlns:a16="http://schemas.microsoft.com/office/drawing/2014/main" id="{52B8FA46-9009-482E-A8EB-1BF7F8D06933}"/>
                  </a:ext>
                </a:extLst>
              </p:cNvPr>
              <p:cNvSpPr txBox="1">
                <a:spLocks noRot="1" noChangeAspect="1" noMove="1" noResize="1" noEditPoints="1" noAdjustHandles="1" noChangeArrowheads="1" noChangeShapeType="1" noTextEdit="1"/>
              </p:cNvSpPr>
              <p:nvPr/>
            </p:nvSpPr>
            <p:spPr>
              <a:xfrm>
                <a:off x="4064894" y="3766958"/>
                <a:ext cx="1930400" cy="1364412"/>
              </a:xfrm>
              <a:prstGeom prst="rect">
                <a:avLst/>
              </a:prstGeom>
              <a:blipFill>
                <a:blip r:embed="rId12"/>
                <a:stretch>
                  <a:fillRect/>
                </a:stretch>
              </a:blipFill>
            </p:spPr>
            <p:txBody>
              <a:bodyPr/>
              <a:lstStyle/>
              <a:p>
                <a:r>
                  <a:rPr lang="en-GB">
                    <a:noFill/>
                  </a:rPr>
                  <a:t> </a:t>
                </a:r>
              </a:p>
            </p:txBody>
          </p:sp>
        </mc:Fallback>
      </mc:AlternateContent>
      <p:sp>
        <p:nvSpPr>
          <p:cNvPr id="23" name="Rectangle 22">
            <a:extLst>
              <a:ext uri="{FF2B5EF4-FFF2-40B4-BE49-F238E27FC236}">
                <a16:creationId xmlns:a16="http://schemas.microsoft.com/office/drawing/2014/main" id="{0518623F-9374-42DC-B621-4F0B615C122E}"/>
              </a:ext>
            </a:extLst>
          </p:cNvPr>
          <p:cNvSpPr/>
          <p:nvPr/>
        </p:nvSpPr>
        <p:spPr>
          <a:xfrm flipH="1" flipV="1">
            <a:off x="8332511" y="4780502"/>
            <a:ext cx="156974" cy="299914"/>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DF3ADCB-D5AC-4B6F-A6D0-9E3E68A24947}"/>
              </a:ext>
            </a:extLst>
          </p:cNvPr>
          <p:cNvSpPr/>
          <p:nvPr/>
        </p:nvSpPr>
        <p:spPr>
          <a:xfrm flipH="1" flipV="1">
            <a:off x="10060679" y="3669976"/>
            <a:ext cx="156974" cy="299914"/>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52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000" b="1" u="sng" dirty="0"/>
              <a:t>Multiplying and Dividing Fractions</a:t>
            </a:r>
            <a:endParaRPr lang="en-GB" sz="4000" u="sng" dirty="0"/>
          </a:p>
        </p:txBody>
      </p:sp>
      <p:sp>
        <p:nvSpPr>
          <p:cNvPr id="4" name="Content Placeholder 3"/>
          <p:cNvSpPr>
            <a:spLocks noGrp="1"/>
          </p:cNvSpPr>
          <p:nvPr>
            <p:ph sz="quarter" idx="10"/>
          </p:nvPr>
        </p:nvSpPr>
        <p:spPr/>
        <p:txBody>
          <a:bodyPr/>
          <a:lstStyle/>
          <a:p>
            <a:r>
              <a:rPr lang="en-GB" b="1"/>
              <a:t>Unit 4E1</a:t>
            </a:r>
            <a:endParaRPr lang="en-GB" dirty="0"/>
          </a:p>
        </p:txBody>
      </p:sp>
    </p:spTree>
    <p:extLst>
      <p:ext uri="{BB962C8B-B14F-4D97-AF65-F5344CB8AC3E}">
        <p14:creationId xmlns:p14="http://schemas.microsoft.com/office/powerpoint/2010/main" val="381557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a:extLst>
              <a:ext uri="{FF2B5EF4-FFF2-40B4-BE49-F238E27FC236}">
                <a16:creationId xmlns:a16="http://schemas.microsoft.com/office/drawing/2014/main" id="{EE06F78F-BB7E-4699-B16C-FC01478B7698}"/>
              </a:ext>
            </a:extLst>
          </p:cNvPr>
          <p:cNvGrpSpPr/>
          <p:nvPr/>
        </p:nvGrpSpPr>
        <p:grpSpPr>
          <a:xfrm>
            <a:off x="1760291" y="1331741"/>
            <a:ext cx="9572772" cy="4707387"/>
            <a:chOff x="1697909" y="1237956"/>
            <a:chExt cx="9572772" cy="4707387"/>
          </a:xfrm>
          <a:solidFill>
            <a:srgbClr val="FF6600"/>
          </a:solidFill>
        </p:grpSpPr>
        <p:sp>
          <p:nvSpPr>
            <p:cNvPr id="54" name="Rectangle 53">
              <a:extLst>
                <a:ext uri="{FF2B5EF4-FFF2-40B4-BE49-F238E27FC236}">
                  <a16:creationId xmlns:a16="http://schemas.microsoft.com/office/drawing/2014/main" id="{187721B8-2E75-4ADF-8D26-8F6AC2E117EC}"/>
                </a:ext>
              </a:extLst>
            </p:cNvPr>
            <p:cNvSpPr/>
            <p:nvPr/>
          </p:nvSpPr>
          <p:spPr>
            <a:xfrm>
              <a:off x="4117456" y="3406214"/>
              <a:ext cx="4237350" cy="357082"/>
            </a:xfrm>
            <a:prstGeom prst="rect">
              <a:avLst/>
            </a:prstGeom>
            <a:grp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1" b="0" i="0" u="none" strike="noStrike" kern="0" cap="none" spc="0" normalizeH="0" baseline="0" noProof="0">
                <a:ln>
                  <a:noFill/>
                </a:ln>
                <a:solidFill>
                  <a:prstClr val="white"/>
                </a:solidFill>
                <a:effectLst/>
                <a:uLnTx/>
                <a:uFillTx/>
                <a:latin typeface="Calibri"/>
                <a:ea typeface="+mn-ea"/>
                <a:cs typeface="+mn-cs"/>
              </a:endParaRPr>
            </a:p>
          </p:txBody>
        </p:sp>
        <p:sp>
          <p:nvSpPr>
            <p:cNvPr id="57" name="Rectangle 140">
              <a:extLst>
                <a:ext uri="{FF2B5EF4-FFF2-40B4-BE49-F238E27FC236}">
                  <a16:creationId xmlns:a16="http://schemas.microsoft.com/office/drawing/2014/main" id="{3E5A1369-B3E1-492F-8A40-A0C05F168043}"/>
                </a:ext>
              </a:extLst>
            </p:cNvPr>
            <p:cNvSpPr/>
            <p:nvPr/>
          </p:nvSpPr>
          <p:spPr>
            <a:xfrm>
              <a:off x="4148682" y="2301707"/>
              <a:ext cx="3913610" cy="380159"/>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grp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1" b="0" i="0" u="none" strike="noStrike" kern="0" cap="none" spc="0" normalizeH="0" baseline="0" noProof="0">
                <a:ln>
                  <a:noFill/>
                </a:ln>
                <a:solidFill>
                  <a:prstClr val="white"/>
                </a:solidFill>
                <a:effectLst/>
                <a:uLnTx/>
                <a:uFillTx/>
                <a:latin typeface="Calibri"/>
                <a:ea typeface="+mn-ea"/>
                <a:cs typeface="+mn-cs"/>
              </a:endParaRPr>
            </a:p>
          </p:txBody>
        </p:sp>
        <p:sp>
          <p:nvSpPr>
            <p:cNvPr id="58" name="Rectangle 140">
              <a:extLst>
                <a:ext uri="{FF2B5EF4-FFF2-40B4-BE49-F238E27FC236}">
                  <a16:creationId xmlns:a16="http://schemas.microsoft.com/office/drawing/2014/main" id="{E2571DA1-6B92-45C1-8EDB-79DEEF84A0D3}"/>
                </a:ext>
              </a:extLst>
            </p:cNvPr>
            <p:cNvSpPr/>
            <p:nvPr/>
          </p:nvSpPr>
          <p:spPr>
            <a:xfrm>
              <a:off x="1697909" y="1237956"/>
              <a:ext cx="6364383" cy="361797"/>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gradFill>
              <a:gsLst>
                <a:gs pos="0">
                  <a:srgbClr val="002060"/>
                </a:gs>
                <a:gs pos="100000">
                  <a:srgbClr val="FF6600"/>
                </a:gs>
                <a:gs pos="0">
                  <a:srgbClr val="002060">
                    <a:tint val="44500"/>
                    <a:satMod val="16000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1" b="0" i="0" u="none" strike="noStrike" kern="0" cap="none" spc="0" normalizeH="0" baseline="0" noProof="0">
                <a:ln>
                  <a:noFill/>
                </a:ln>
                <a:solidFill>
                  <a:prstClr val="white"/>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4A5EE0E2-BB03-4117-B3D8-5ECAD18A5BD4}"/>
                </a:ext>
              </a:extLst>
            </p:cNvPr>
            <p:cNvSpPr/>
            <p:nvPr/>
          </p:nvSpPr>
          <p:spPr>
            <a:xfrm>
              <a:off x="4287881" y="5548885"/>
              <a:ext cx="6982800" cy="384627"/>
            </a:xfrm>
            <a:prstGeom prst="rect">
              <a:avLst/>
            </a:prstGeom>
            <a:gradFill>
              <a:gsLst>
                <a:gs pos="0">
                  <a:srgbClr val="002060"/>
                </a:gs>
                <a:gs pos="0">
                  <a:srgbClr val="FF6600"/>
                </a:gs>
                <a:gs pos="100000">
                  <a:srgbClr val="002060">
                    <a:tint val="44500"/>
                    <a:satMod val="16000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1" b="0" i="0" u="none" strike="noStrike" kern="0" cap="none" spc="0" normalizeH="0" baseline="0" noProof="0" dirty="0">
                <a:ln>
                  <a:noFill/>
                </a:ln>
                <a:solidFill>
                  <a:prstClr val="white"/>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255DCA16-2E8E-4BAA-A9E8-E53A8C747AFC}"/>
                </a:ext>
              </a:extLst>
            </p:cNvPr>
            <p:cNvSpPr/>
            <p:nvPr/>
          </p:nvSpPr>
          <p:spPr>
            <a:xfrm>
              <a:off x="4327624" y="4482377"/>
              <a:ext cx="4027182" cy="367746"/>
            </a:xfrm>
            <a:prstGeom prst="rect">
              <a:avLst/>
            </a:prstGeom>
            <a:grp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1" b="0" i="0" u="none" strike="noStrike" kern="0" cap="none" spc="0" normalizeH="0" baseline="0" noProof="0">
                <a:ln>
                  <a:noFill/>
                </a:ln>
                <a:solidFill>
                  <a:prstClr val="white"/>
                </a:solidFill>
                <a:effectLst/>
                <a:uLnTx/>
                <a:uFillTx/>
                <a:latin typeface="Calibri"/>
                <a:ea typeface="+mn-ea"/>
                <a:cs typeface="+mn-cs"/>
              </a:endParaRPr>
            </a:p>
          </p:txBody>
        </p:sp>
        <p:sp>
          <p:nvSpPr>
            <p:cNvPr id="63" name="Block Arc 62">
              <a:extLst>
                <a:ext uri="{FF2B5EF4-FFF2-40B4-BE49-F238E27FC236}">
                  <a16:creationId xmlns:a16="http://schemas.microsoft.com/office/drawing/2014/main" id="{D9979A68-4939-472E-9FC8-16BE90448113}"/>
                </a:ext>
              </a:extLst>
            </p:cNvPr>
            <p:cNvSpPr/>
            <p:nvPr/>
          </p:nvSpPr>
          <p:spPr>
            <a:xfrm rot="16200000">
              <a:off x="3417506" y="2410964"/>
              <a:ext cx="1455961" cy="1248701"/>
            </a:xfrm>
            <a:prstGeom prst="blockArc">
              <a:avLst>
                <a:gd name="adj1" fmla="val 10532818"/>
                <a:gd name="adj2" fmla="val 113915"/>
                <a:gd name="adj3" fmla="val 29398"/>
              </a:avLst>
            </a:prstGeom>
            <a:grp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1" b="0" i="0" u="none" strike="noStrike" kern="0" cap="none" spc="0" normalizeH="0" baseline="0" noProof="0" dirty="0">
                <a:ln>
                  <a:noFill/>
                </a:ln>
                <a:solidFill>
                  <a:prstClr val="black"/>
                </a:solidFill>
                <a:effectLst/>
                <a:uLnTx/>
                <a:uFillTx/>
                <a:latin typeface="Calibri"/>
                <a:ea typeface="+mn-ea"/>
                <a:cs typeface="+mn-cs"/>
              </a:endParaRPr>
            </a:p>
          </p:txBody>
        </p:sp>
        <p:sp>
          <p:nvSpPr>
            <p:cNvPr id="64" name="Block Arc 63">
              <a:extLst>
                <a:ext uri="{FF2B5EF4-FFF2-40B4-BE49-F238E27FC236}">
                  <a16:creationId xmlns:a16="http://schemas.microsoft.com/office/drawing/2014/main" id="{540A91C2-34DB-4386-91D3-4D6E281FD7EA}"/>
                </a:ext>
              </a:extLst>
            </p:cNvPr>
            <p:cNvSpPr/>
            <p:nvPr/>
          </p:nvSpPr>
          <p:spPr>
            <a:xfrm rot="5400000" flipH="1">
              <a:off x="7238432" y="1335559"/>
              <a:ext cx="1443909" cy="1248703"/>
            </a:xfrm>
            <a:prstGeom prst="blockArc">
              <a:avLst>
                <a:gd name="adj1" fmla="val 10672477"/>
                <a:gd name="adj2" fmla="val 21471919"/>
                <a:gd name="adj3" fmla="val 27795"/>
              </a:avLst>
            </a:prstGeom>
            <a:grp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1" b="0" i="0" u="none" strike="noStrike" kern="0" cap="none" spc="0" normalizeH="0" baseline="0" noProof="0" dirty="0">
                <a:ln>
                  <a:noFill/>
                </a:ln>
                <a:solidFill>
                  <a:prstClr val="black"/>
                </a:solidFill>
                <a:effectLst/>
                <a:uLnTx/>
                <a:uFillTx/>
                <a:latin typeface="Calibri"/>
                <a:ea typeface="+mn-ea"/>
                <a:cs typeface="+mn-cs"/>
              </a:endParaRPr>
            </a:p>
          </p:txBody>
        </p:sp>
        <p:sp>
          <p:nvSpPr>
            <p:cNvPr id="68" name="Block Arc 67">
              <a:extLst>
                <a:ext uri="{FF2B5EF4-FFF2-40B4-BE49-F238E27FC236}">
                  <a16:creationId xmlns:a16="http://schemas.microsoft.com/office/drawing/2014/main" id="{9C3DAE24-8291-4623-A512-CC46E69474C7}"/>
                </a:ext>
              </a:extLst>
            </p:cNvPr>
            <p:cNvSpPr/>
            <p:nvPr/>
          </p:nvSpPr>
          <p:spPr>
            <a:xfrm rot="5400000" flipH="1">
              <a:off x="7601916" y="3503817"/>
              <a:ext cx="1443909" cy="1248703"/>
            </a:xfrm>
            <a:prstGeom prst="blockArc">
              <a:avLst>
                <a:gd name="adj1" fmla="val 10381583"/>
                <a:gd name="adj2" fmla="val 1073"/>
                <a:gd name="adj3" fmla="val 28942"/>
              </a:avLst>
            </a:prstGeom>
            <a:grp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1" b="0" i="0" u="none" strike="noStrike" kern="0" cap="none" spc="0" normalizeH="0" baseline="0" noProof="0" dirty="0">
                <a:ln>
                  <a:noFill/>
                </a:ln>
                <a:solidFill>
                  <a:prstClr val="black"/>
                </a:solidFill>
                <a:effectLst/>
                <a:uLnTx/>
                <a:uFillTx/>
                <a:latin typeface="Calibri"/>
                <a:ea typeface="+mn-ea"/>
                <a:cs typeface="+mn-cs"/>
              </a:endParaRPr>
            </a:p>
          </p:txBody>
        </p:sp>
        <p:sp>
          <p:nvSpPr>
            <p:cNvPr id="69" name="Block Arc 68">
              <a:extLst>
                <a:ext uri="{FF2B5EF4-FFF2-40B4-BE49-F238E27FC236}">
                  <a16:creationId xmlns:a16="http://schemas.microsoft.com/office/drawing/2014/main" id="{7BC44C28-7A81-435E-BF27-4A5A09E9CA1F}"/>
                </a:ext>
              </a:extLst>
            </p:cNvPr>
            <p:cNvSpPr/>
            <p:nvPr/>
          </p:nvSpPr>
          <p:spPr>
            <a:xfrm rot="16200000">
              <a:off x="3590391" y="4603281"/>
              <a:ext cx="1474466" cy="1209658"/>
            </a:xfrm>
            <a:prstGeom prst="blockArc">
              <a:avLst>
                <a:gd name="adj1" fmla="val 10800200"/>
                <a:gd name="adj2" fmla="val 129662"/>
                <a:gd name="adj3" fmla="val 31738"/>
              </a:avLst>
            </a:prstGeom>
            <a:grp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1" b="0" i="0" u="none" strike="noStrike" kern="0" cap="none" spc="0" normalizeH="0" baseline="0" noProof="0" dirty="0">
                <a:ln>
                  <a:noFill/>
                </a:ln>
                <a:solidFill>
                  <a:prstClr val="black"/>
                </a:solidFill>
                <a:effectLst/>
                <a:uLnTx/>
                <a:uFillTx/>
                <a:latin typeface="Calibri"/>
                <a:ea typeface="+mn-ea"/>
                <a:cs typeface="+mn-cs"/>
              </a:endParaRPr>
            </a:p>
          </p:txBody>
        </p:sp>
      </p:grpSp>
      <p:pic>
        <p:nvPicPr>
          <p:cNvPr id="114" name="Picture 113">
            <a:extLst>
              <a:ext uri="{FF2B5EF4-FFF2-40B4-BE49-F238E27FC236}">
                <a16:creationId xmlns:a16="http://schemas.microsoft.com/office/drawing/2014/main" id="{942C252F-EE3F-440D-AB88-AE8735B4618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0655" y="5741198"/>
            <a:ext cx="1209658" cy="1046440"/>
          </a:xfrm>
          <a:prstGeom prst="rect">
            <a:avLst/>
          </a:prstGeom>
        </p:spPr>
      </p:pic>
      <p:grpSp>
        <p:nvGrpSpPr>
          <p:cNvPr id="118" name="Group 117">
            <a:extLst>
              <a:ext uri="{FF2B5EF4-FFF2-40B4-BE49-F238E27FC236}">
                <a16:creationId xmlns:a16="http://schemas.microsoft.com/office/drawing/2014/main" id="{8D5452CC-5583-42D0-83AB-92B0DC766965}"/>
              </a:ext>
            </a:extLst>
          </p:cNvPr>
          <p:cNvGrpSpPr/>
          <p:nvPr/>
        </p:nvGrpSpPr>
        <p:grpSpPr>
          <a:xfrm>
            <a:off x="4853400" y="122864"/>
            <a:ext cx="2542065" cy="918211"/>
            <a:chOff x="4853400" y="122864"/>
            <a:chExt cx="2542065" cy="918211"/>
          </a:xfrm>
        </p:grpSpPr>
        <p:pic>
          <p:nvPicPr>
            <p:cNvPr id="116" name="Picture 115">
              <a:extLst>
                <a:ext uri="{FF2B5EF4-FFF2-40B4-BE49-F238E27FC236}">
                  <a16:creationId xmlns:a16="http://schemas.microsoft.com/office/drawing/2014/main" id="{357A133A-B90D-412C-B141-2BE7524F899C}"/>
                </a:ext>
              </a:extLst>
            </p:cNvPr>
            <p:cNvPicPr>
              <a:picLocks noChangeAspect="1"/>
            </p:cNvPicPr>
            <p:nvPr/>
          </p:nvPicPr>
          <p:blipFill>
            <a:blip r:embed="rId3"/>
            <a:stretch>
              <a:fillRect/>
            </a:stretch>
          </p:blipFill>
          <p:spPr>
            <a:xfrm>
              <a:off x="4978896" y="223634"/>
              <a:ext cx="2291075" cy="745065"/>
            </a:xfrm>
            <a:prstGeom prst="rect">
              <a:avLst/>
            </a:prstGeom>
          </p:spPr>
        </p:pic>
        <p:sp>
          <p:nvSpPr>
            <p:cNvPr id="117" name="Rectangle: Rounded Corners 116">
              <a:extLst>
                <a:ext uri="{FF2B5EF4-FFF2-40B4-BE49-F238E27FC236}">
                  <a16:creationId xmlns:a16="http://schemas.microsoft.com/office/drawing/2014/main" id="{1A97D7E0-3E01-442A-A958-5E060645BA5B}"/>
                </a:ext>
              </a:extLst>
            </p:cNvPr>
            <p:cNvSpPr/>
            <p:nvPr/>
          </p:nvSpPr>
          <p:spPr>
            <a:xfrm>
              <a:off x="4853400" y="122864"/>
              <a:ext cx="2542065" cy="918211"/>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 name="Group 15"/>
          <p:cNvGrpSpPr/>
          <p:nvPr/>
        </p:nvGrpSpPr>
        <p:grpSpPr>
          <a:xfrm>
            <a:off x="8290969" y="1492461"/>
            <a:ext cx="387030" cy="387030"/>
            <a:chOff x="6556572" y="1647985"/>
            <a:chExt cx="1905000" cy="1905000"/>
          </a:xfrm>
        </p:grpSpPr>
        <p:sp>
          <p:nvSpPr>
            <p:cNvPr id="17" name="Teardrop 16"/>
            <p:cNvSpPr/>
            <p:nvPr/>
          </p:nvSpPr>
          <p:spPr>
            <a:xfrm rot="8089229">
              <a:off x="6556572" y="1647985"/>
              <a:ext cx="1905000" cy="1905000"/>
            </a:xfrm>
            <a:prstGeom prst="teardrop">
              <a:avLst>
                <a:gd name="adj" fmla="val 1424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Oval 17"/>
            <p:cNvSpPr/>
            <p:nvPr/>
          </p:nvSpPr>
          <p:spPr>
            <a:xfrm>
              <a:off x="6938328" y="2042479"/>
              <a:ext cx="1116012" cy="11160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19" name="TextBox 18"/>
          <p:cNvSpPr txBox="1"/>
          <p:nvPr/>
        </p:nvSpPr>
        <p:spPr>
          <a:xfrm>
            <a:off x="8677999" y="1420705"/>
            <a:ext cx="1859124" cy="954107"/>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F0"/>
                </a:solidFill>
                <a:effectLst/>
                <a:uLnTx/>
                <a:uFillTx/>
                <a:latin typeface="Gill Sans MT" panose="020B0502020104020203"/>
                <a:ea typeface="+mn-ea"/>
                <a:cs typeface="+mn-cs"/>
              </a:rPr>
              <a:t>Shading fractions of diagrams, equivalence and simplification of fractions.</a:t>
            </a:r>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r="85667" b="-1354"/>
          <a:stretch/>
        </p:blipFill>
        <p:spPr>
          <a:xfrm>
            <a:off x="10509493" y="1629247"/>
            <a:ext cx="281065" cy="416871"/>
          </a:xfrm>
          <a:prstGeom prst="rect">
            <a:avLst/>
          </a:prstGeom>
          <a:ln w="38100">
            <a:noFill/>
          </a:ln>
        </p:spPr>
      </p:pic>
      <p:sp>
        <p:nvSpPr>
          <p:cNvPr id="21" name="Rectangle 20"/>
          <p:cNvSpPr/>
          <p:nvPr/>
        </p:nvSpPr>
        <p:spPr>
          <a:xfrm>
            <a:off x="10690872" y="1572609"/>
            <a:ext cx="1484702" cy="52322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Gill Sans MT" panose="020B0502020104020203"/>
                <a:ea typeface="+mn-ea"/>
                <a:cs typeface="+mn-cs"/>
              </a:rPr>
              <a:t>57-59,61</a:t>
            </a: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r="85667" b="-1354"/>
          <a:stretch/>
        </p:blipFill>
        <p:spPr>
          <a:xfrm>
            <a:off x="6448286" y="1864345"/>
            <a:ext cx="307272" cy="416871"/>
          </a:xfrm>
          <a:prstGeom prst="rect">
            <a:avLst/>
          </a:prstGeom>
          <a:ln w="38100">
            <a:noFill/>
          </a:ln>
        </p:spPr>
      </p:pic>
      <p:sp>
        <p:nvSpPr>
          <p:cNvPr id="23" name="Rectangle 22"/>
          <p:cNvSpPr/>
          <p:nvPr/>
        </p:nvSpPr>
        <p:spPr>
          <a:xfrm>
            <a:off x="6643289" y="1817233"/>
            <a:ext cx="1026243" cy="52322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Gill Sans MT" panose="020B0502020104020203"/>
                <a:ea typeface="+mn-ea"/>
                <a:cs typeface="+mn-cs"/>
              </a:rPr>
              <a:t>63-64</a:t>
            </a:r>
          </a:p>
        </p:txBody>
      </p:sp>
      <p:grpSp>
        <p:nvGrpSpPr>
          <p:cNvPr id="24" name="Group 23"/>
          <p:cNvGrpSpPr/>
          <p:nvPr/>
        </p:nvGrpSpPr>
        <p:grpSpPr>
          <a:xfrm>
            <a:off x="5930917" y="2102951"/>
            <a:ext cx="387030" cy="387030"/>
            <a:chOff x="6556572" y="1647985"/>
            <a:chExt cx="1905000" cy="1905000"/>
          </a:xfrm>
        </p:grpSpPr>
        <p:sp>
          <p:nvSpPr>
            <p:cNvPr id="25" name="Teardrop 24"/>
            <p:cNvSpPr/>
            <p:nvPr/>
          </p:nvSpPr>
          <p:spPr>
            <a:xfrm rot="8089229">
              <a:off x="6556572" y="1647985"/>
              <a:ext cx="1905000" cy="1905000"/>
            </a:xfrm>
            <a:prstGeom prst="teardrop">
              <a:avLst>
                <a:gd name="adj" fmla="val 1424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6" name="Oval 25"/>
            <p:cNvSpPr/>
            <p:nvPr/>
          </p:nvSpPr>
          <p:spPr>
            <a:xfrm>
              <a:off x="6938328" y="2042479"/>
              <a:ext cx="1116012" cy="11160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grpSp>
        <p:nvGrpSpPr>
          <p:cNvPr id="27" name="Group 26"/>
          <p:cNvGrpSpPr/>
          <p:nvPr/>
        </p:nvGrpSpPr>
        <p:grpSpPr>
          <a:xfrm>
            <a:off x="3345385" y="2801713"/>
            <a:ext cx="387030" cy="387030"/>
            <a:chOff x="6556572" y="1647985"/>
            <a:chExt cx="1905000" cy="1905000"/>
          </a:xfrm>
        </p:grpSpPr>
        <p:sp>
          <p:nvSpPr>
            <p:cNvPr id="28" name="Teardrop 27"/>
            <p:cNvSpPr/>
            <p:nvPr/>
          </p:nvSpPr>
          <p:spPr>
            <a:xfrm rot="8089229">
              <a:off x="6556572" y="1647985"/>
              <a:ext cx="1905000" cy="1905000"/>
            </a:xfrm>
            <a:prstGeom prst="teardrop">
              <a:avLst>
                <a:gd name="adj" fmla="val 1424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9" name="Oval 28"/>
            <p:cNvSpPr/>
            <p:nvPr/>
          </p:nvSpPr>
          <p:spPr>
            <a:xfrm>
              <a:off x="6938328" y="2042479"/>
              <a:ext cx="1116012" cy="11160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30" name="TextBox 29"/>
          <p:cNvSpPr txBox="1"/>
          <p:nvPr/>
        </p:nvSpPr>
        <p:spPr>
          <a:xfrm>
            <a:off x="1837093" y="2734153"/>
            <a:ext cx="1641624" cy="73866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F0"/>
                </a:solidFill>
                <a:effectLst/>
                <a:uLnTx/>
                <a:uFillTx/>
                <a:latin typeface="Gill Sans MT" panose="020B0502020104020203"/>
                <a:ea typeface="+mn-ea"/>
                <a:cs typeface="+mn-cs"/>
              </a:rPr>
              <a:t>Four operations with mixed and improper fractions.</a:t>
            </a:r>
          </a:p>
        </p:txBody>
      </p:sp>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r="85667" b="-1354"/>
          <a:stretch/>
        </p:blipFill>
        <p:spPr>
          <a:xfrm>
            <a:off x="574549" y="2840300"/>
            <a:ext cx="307272" cy="416871"/>
          </a:xfrm>
          <a:prstGeom prst="rect">
            <a:avLst/>
          </a:prstGeom>
          <a:ln w="38100">
            <a:noFill/>
          </a:ln>
        </p:spPr>
      </p:pic>
      <p:sp>
        <p:nvSpPr>
          <p:cNvPr id="32" name="Rectangle 31"/>
          <p:cNvSpPr/>
          <p:nvPr/>
        </p:nvSpPr>
        <p:spPr>
          <a:xfrm>
            <a:off x="574549" y="2598895"/>
            <a:ext cx="161245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65-66,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67-70</a:t>
            </a:r>
            <a:endPar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33" name="Group 32"/>
          <p:cNvGrpSpPr/>
          <p:nvPr/>
        </p:nvGrpSpPr>
        <p:grpSpPr>
          <a:xfrm>
            <a:off x="5626436" y="3075384"/>
            <a:ext cx="387030" cy="387030"/>
            <a:chOff x="6556572" y="1647985"/>
            <a:chExt cx="1905000" cy="1905000"/>
          </a:xfrm>
        </p:grpSpPr>
        <p:sp>
          <p:nvSpPr>
            <p:cNvPr id="34" name="Teardrop 33"/>
            <p:cNvSpPr/>
            <p:nvPr/>
          </p:nvSpPr>
          <p:spPr>
            <a:xfrm rot="8089229">
              <a:off x="6556572" y="1647985"/>
              <a:ext cx="1905000" cy="1905000"/>
            </a:xfrm>
            <a:prstGeom prst="teardrop">
              <a:avLst>
                <a:gd name="adj" fmla="val 1424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5" name="Oval 34"/>
            <p:cNvSpPr/>
            <p:nvPr/>
          </p:nvSpPr>
          <p:spPr>
            <a:xfrm>
              <a:off x="6938328" y="2042479"/>
              <a:ext cx="1116012" cy="11160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36" name="TextBox 35"/>
          <p:cNvSpPr txBox="1"/>
          <p:nvPr/>
        </p:nvSpPr>
        <p:spPr>
          <a:xfrm>
            <a:off x="6027406" y="3119869"/>
            <a:ext cx="1420519" cy="307777"/>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F0"/>
                </a:solidFill>
                <a:effectLst/>
                <a:uLnTx/>
                <a:uFillTx/>
                <a:latin typeface="Gill Sans MT" panose="020B0502020104020203"/>
                <a:ea typeface="+mn-ea"/>
                <a:cs typeface="+mn-cs"/>
              </a:rPr>
              <a:t>Order fractions.</a:t>
            </a:r>
          </a:p>
        </p:txBody>
      </p:sp>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r="85667" b="-1354"/>
          <a:stretch/>
        </p:blipFill>
        <p:spPr>
          <a:xfrm>
            <a:off x="7354904" y="3010775"/>
            <a:ext cx="307272" cy="416871"/>
          </a:xfrm>
          <a:prstGeom prst="rect">
            <a:avLst/>
          </a:prstGeom>
          <a:ln w="38100">
            <a:noFill/>
          </a:ln>
        </p:spPr>
      </p:pic>
      <p:sp>
        <p:nvSpPr>
          <p:cNvPr id="38" name="Rectangle 37"/>
          <p:cNvSpPr/>
          <p:nvPr/>
        </p:nvSpPr>
        <p:spPr>
          <a:xfrm>
            <a:off x="7610816" y="2935966"/>
            <a:ext cx="66254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60</a:t>
            </a:r>
            <a:endPar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9" name="TextBox 38"/>
          <p:cNvSpPr txBox="1"/>
          <p:nvPr/>
        </p:nvSpPr>
        <p:spPr>
          <a:xfrm>
            <a:off x="3176817" y="3875133"/>
            <a:ext cx="2615378" cy="52322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F0"/>
                </a:solidFill>
                <a:effectLst/>
                <a:uLnTx/>
                <a:uFillTx/>
                <a:latin typeface="Gill Sans MT" panose="020B0502020104020203"/>
                <a:ea typeface="+mn-ea"/>
                <a:cs typeface="+mn-cs"/>
              </a:rPr>
              <a:t>Calculate a percentage of an amount and percentage change. </a:t>
            </a:r>
          </a:p>
        </p:txBody>
      </p:sp>
      <p:grpSp>
        <p:nvGrpSpPr>
          <p:cNvPr id="40" name="Group 39"/>
          <p:cNvGrpSpPr/>
          <p:nvPr/>
        </p:nvGrpSpPr>
        <p:grpSpPr>
          <a:xfrm>
            <a:off x="5742391" y="4052085"/>
            <a:ext cx="387030" cy="387030"/>
            <a:chOff x="6556572" y="1647985"/>
            <a:chExt cx="1905000" cy="1905000"/>
          </a:xfrm>
        </p:grpSpPr>
        <p:sp>
          <p:nvSpPr>
            <p:cNvPr id="41" name="Teardrop 40"/>
            <p:cNvSpPr/>
            <p:nvPr/>
          </p:nvSpPr>
          <p:spPr>
            <a:xfrm rot="8089229">
              <a:off x="6556572" y="1647985"/>
              <a:ext cx="1905000" cy="1905000"/>
            </a:xfrm>
            <a:prstGeom prst="teardrop">
              <a:avLst>
                <a:gd name="adj" fmla="val 1424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2" name="Oval 41"/>
            <p:cNvSpPr/>
            <p:nvPr/>
          </p:nvSpPr>
          <p:spPr>
            <a:xfrm>
              <a:off x="6938328" y="2042479"/>
              <a:ext cx="1116012" cy="11160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r="85667" b="-1354"/>
          <a:stretch/>
        </p:blipFill>
        <p:spPr>
          <a:xfrm>
            <a:off x="6198128" y="3964286"/>
            <a:ext cx="307272" cy="416871"/>
          </a:xfrm>
          <a:prstGeom prst="rect">
            <a:avLst/>
          </a:prstGeom>
          <a:ln w="38100">
            <a:noFill/>
          </a:ln>
        </p:spPr>
      </p:pic>
      <p:sp>
        <p:nvSpPr>
          <p:cNvPr id="44" name="Rectangle 43"/>
          <p:cNvSpPr/>
          <p:nvPr/>
        </p:nvSpPr>
        <p:spPr>
          <a:xfrm>
            <a:off x="6432347" y="3900169"/>
            <a:ext cx="102624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Gill Sans MT" panose="020B0502020104020203"/>
                <a:ea typeface="+mn-ea"/>
                <a:cs typeface="+mn-cs"/>
              </a:rPr>
              <a:t>84-90</a:t>
            </a:r>
          </a:p>
        </p:txBody>
      </p:sp>
      <p:grpSp>
        <p:nvGrpSpPr>
          <p:cNvPr id="45" name="Group 44"/>
          <p:cNvGrpSpPr/>
          <p:nvPr/>
        </p:nvGrpSpPr>
        <p:grpSpPr>
          <a:xfrm>
            <a:off x="3830964" y="4862285"/>
            <a:ext cx="387030" cy="387030"/>
            <a:chOff x="6556572" y="1647985"/>
            <a:chExt cx="1905000" cy="1905000"/>
          </a:xfrm>
        </p:grpSpPr>
        <p:sp>
          <p:nvSpPr>
            <p:cNvPr id="46" name="Teardrop 45"/>
            <p:cNvSpPr/>
            <p:nvPr/>
          </p:nvSpPr>
          <p:spPr>
            <a:xfrm rot="8089229">
              <a:off x="6556572" y="1647985"/>
              <a:ext cx="1905000" cy="1905000"/>
            </a:xfrm>
            <a:prstGeom prst="teardrop">
              <a:avLst>
                <a:gd name="adj" fmla="val 1424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7" name="Oval 46"/>
            <p:cNvSpPr/>
            <p:nvPr/>
          </p:nvSpPr>
          <p:spPr>
            <a:xfrm>
              <a:off x="6938328" y="2042479"/>
              <a:ext cx="1116012" cy="11160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48" name="TextBox 47"/>
          <p:cNvSpPr txBox="1"/>
          <p:nvPr/>
        </p:nvSpPr>
        <p:spPr>
          <a:xfrm>
            <a:off x="1643039" y="4719731"/>
            <a:ext cx="2194918" cy="73866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F0"/>
                </a:solidFill>
                <a:effectLst/>
                <a:uLnTx/>
                <a:uFillTx/>
                <a:latin typeface="Gill Sans MT" panose="020B0502020104020203"/>
                <a:ea typeface="+mn-ea"/>
                <a:cs typeface="+mn-cs"/>
              </a:rPr>
              <a:t>Convert between fractions, decimals and percentages and compare them.</a:t>
            </a:r>
          </a:p>
        </p:txBody>
      </p:sp>
      <p:pic>
        <p:nvPicPr>
          <p:cNvPr id="49" name="Picture 48"/>
          <p:cNvPicPr>
            <a:picLocks noChangeAspect="1"/>
          </p:cNvPicPr>
          <p:nvPr/>
        </p:nvPicPr>
        <p:blipFill rotWithShape="1">
          <a:blip r:embed="rId4">
            <a:extLst>
              <a:ext uri="{28A0092B-C50C-407E-A947-70E740481C1C}">
                <a14:useLocalDpi xmlns:a14="http://schemas.microsoft.com/office/drawing/2010/main" val="0"/>
              </a:ext>
            </a:extLst>
          </a:blip>
          <a:srcRect r="85667" b="-1354"/>
          <a:stretch/>
        </p:blipFill>
        <p:spPr>
          <a:xfrm>
            <a:off x="425282" y="4939472"/>
            <a:ext cx="307272" cy="416871"/>
          </a:xfrm>
          <a:prstGeom prst="rect">
            <a:avLst/>
          </a:prstGeom>
          <a:ln w="38100">
            <a:noFill/>
          </a:ln>
        </p:spPr>
      </p:pic>
      <p:sp>
        <p:nvSpPr>
          <p:cNvPr id="50" name="Rectangle 49"/>
          <p:cNvSpPr/>
          <p:nvPr/>
        </p:nvSpPr>
        <p:spPr>
          <a:xfrm>
            <a:off x="675047" y="4688563"/>
            <a:ext cx="1119217"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73-76,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82-83</a:t>
            </a:r>
            <a:endPar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1" name="Rectangle 50"/>
          <p:cNvSpPr/>
          <p:nvPr/>
        </p:nvSpPr>
        <p:spPr>
          <a:xfrm>
            <a:off x="7761901" y="33610"/>
            <a:ext cx="4334074" cy="124309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F0"/>
                </a:solidFill>
                <a:effectLst/>
                <a:uLnTx/>
                <a:uFillTx/>
                <a:latin typeface="Gill Sans MT" panose="020B0502020104020203"/>
                <a:ea typeface="+mn-ea"/>
                <a:cs typeface="+mn-cs"/>
              </a:rPr>
              <a:t>Unit 5 - Fractions, Decimals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F0"/>
                </a:solidFill>
                <a:effectLst/>
                <a:uLnTx/>
                <a:uFillTx/>
                <a:latin typeface="Gill Sans MT" panose="020B0502020104020203"/>
                <a:ea typeface="+mn-ea"/>
                <a:cs typeface="+mn-cs"/>
              </a:rPr>
              <a:t>and Percentages</a:t>
            </a:r>
          </a:p>
        </p:txBody>
      </p:sp>
      <p:sp>
        <p:nvSpPr>
          <p:cNvPr id="52" name="TextBox 51"/>
          <p:cNvSpPr txBox="1"/>
          <p:nvPr/>
        </p:nvSpPr>
        <p:spPr>
          <a:xfrm>
            <a:off x="3350052" y="1811022"/>
            <a:ext cx="2653924" cy="52322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F0"/>
                </a:solidFill>
                <a:effectLst/>
                <a:uLnTx/>
                <a:uFillTx/>
                <a:latin typeface="Gill Sans MT" panose="020B0502020104020203"/>
                <a:ea typeface="+mn-ea"/>
                <a:cs typeface="+mn-cs"/>
              </a:rPr>
              <a:t>Convert between improper fractions and mixed numbers.</a:t>
            </a:r>
          </a:p>
        </p:txBody>
      </p:sp>
      <p:sp>
        <p:nvSpPr>
          <p:cNvPr id="53" name="Rectangle 52"/>
          <p:cNvSpPr/>
          <p:nvPr/>
        </p:nvSpPr>
        <p:spPr>
          <a:xfrm>
            <a:off x="229223" y="66761"/>
            <a:ext cx="4582809" cy="1138773"/>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ill Sans MT" panose="020B0502020104020203"/>
                <a:ea typeface="+mn-ea"/>
                <a:cs typeface="+mn-cs"/>
              </a:rPr>
              <a:t>Prior 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a:ea typeface="+mn-ea"/>
                <a:cs typeface="+mn-cs"/>
              </a:rPr>
              <a:t>Place value.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a:ea typeface="+mn-ea"/>
                <a:cs typeface="+mn-cs"/>
              </a:rPr>
              <a:t>Percentage as an amount out of 100.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a:ea typeface="+mn-ea"/>
                <a:cs typeface="+mn-cs"/>
              </a:rPr>
              <a:t>Multiplication and division.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a:ea typeface="+mn-ea"/>
                <a:cs typeface="+mn-cs"/>
              </a:rPr>
              <a:t>Ordering integers on a number line.</a:t>
            </a:r>
          </a:p>
        </p:txBody>
      </p:sp>
      <p:sp>
        <p:nvSpPr>
          <p:cNvPr id="55" name="Rectangle 54"/>
          <p:cNvSpPr/>
          <p:nvPr/>
        </p:nvSpPr>
        <p:spPr>
          <a:xfrm>
            <a:off x="8786191" y="5654626"/>
            <a:ext cx="4313754" cy="1138773"/>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ill Sans MT" panose="020B0502020104020203"/>
                <a:ea typeface="+mn-ea"/>
                <a:cs typeface="+mn-cs"/>
              </a:rPr>
              <a:t>Next steps: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a:ea typeface="+mn-ea"/>
                <a:cs typeface="+mn-cs"/>
              </a:rPr>
              <a:t>Calculating proportions of pie charts.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a:ea typeface="+mn-ea"/>
                <a:cs typeface="+mn-cs"/>
              </a:rPr>
              <a:t>Using multipliers.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a:ea typeface="+mn-ea"/>
                <a:cs typeface="+mn-cs"/>
              </a:rPr>
              <a:t>Reverse percentages.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a:ea typeface="+mn-ea"/>
                <a:cs typeface="+mn-cs"/>
              </a:rPr>
              <a:t>Reverse fractions.</a:t>
            </a:r>
          </a:p>
        </p:txBody>
      </p:sp>
      <p:sp>
        <p:nvSpPr>
          <p:cNvPr id="56" name="TextBox 55"/>
          <p:cNvSpPr txBox="1"/>
          <p:nvPr/>
        </p:nvSpPr>
        <p:spPr>
          <a:xfrm>
            <a:off x="9033215" y="3723255"/>
            <a:ext cx="1353679" cy="52322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F0"/>
                </a:solidFill>
                <a:effectLst/>
                <a:uLnTx/>
                <a:uFillTx/>
                <a:latin typeface="Gill Sans MT" panose="020B0502020104020203"/>
                <a:ea typeface="+mn-ea"/>
                <a:cs typeface="+mn-cs"/>
              </a:rPr>
              <a:t>Find fractions of an amount.</a:t>
            </a:r>
          </a:p>
        </p:txBody>
      </p:sp>
      <p:pic>
        <p:nvPicPr>
          <p:cNvPr id="59" name="Picture 58"/>
          <p:cNvPicPr>
            <a:picLocks noChangeAspect="1"/>
          </p:cNvPicPr>
          <p:nvPr/>
        </p:nvPicPr>
        <p:blipFill rotWithShape="1">
          <a:blip r:embed="rId4">
            <a:extLst>
              <a:ext uri="{28A0092B-C50C-407E-A947-70E740481C1C}">
                <a14:useLocalDpi xmlns:a14="http://schemas.microsoft.com/office/drawing/2010/main" val="0"/>
              </a:ext>
            </a:extLst>
          </a:blip>
          <a:srcRect r="85667" b="-1354"/>
          <a:stretch/>
        </p:blipFill>
        <p:spPr>
          <a:xfrm>
            <a:off x="10332133" y="3766910"/>
            <a:ext cx="307272" cy="416871"/>
          </a:xfrm>
          <a:prstGeom prst="rect">
            <a:avLst/>
          </a:prstGeom>
          <a:ln w="38100">
            <a:noFill/>
          </a:ln>
        </p:spPr>
      </p:pic>
      <p:sp>
        <p:nvSpPr>
          <p:cNvPr id="62" name="Rectangle 61"/>
          <p:cNvSpPr/>
          <p:nvPr/>
        </p:nvSpPr>
        <p:spPr>
          <a:xfrm>
            <a:off x="10549113" y="3723255"/>
            <a:ext cx="550152" cy="52322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Gill Sans MT" panose="020B0502020104020203"/>
                <a:ea typeface="+mn-ea"/>
                <a:cs typeface="+mn-cs"/>
              </a:rPr>
              <a:t>77</a:t>
            </a:r>
          </a:p>
        </p:txBody>
      </p:sp>
      <p:grpSp>
        <p:nvGrpSpPr>
          <p:cNvPr id="65" name="Group 64"/>
          <p:cNvGrpSpPr/>
          <p:nvPr/>
        </p:nvGrpSpPr>
        <p:grpSpPr>
          <a:xfrm>
            <a:off x="5306190" y="5285350"/>
            <a:ext cx="387030" cy="387030"/>
            <a:chOff x="6556572" y="1647985"/>
            <a:chExt cx="1905000" cy="1905000"/>
          </a:xfrm>
        </p:grpSpPr>
        <p:sp>
          <p:nvSpPr>
            <p:cNvPr id="66" name="Teardrop 65"/>
            <p:cNvSpPr/>
            <p:nvPr/>
          </p:nvSpPr>
          <p:spPr>
            <a:xfrm rot="8089229">
              <a:off x="6556572" y="1647985"/>
              <a:ext cx="1905000" cy="1905000"/>
            </a:xfrm>
            <a:prstGeom prst="teardrop">
              <a:avLst>
                <a:gd name="adj" fmla="val 1424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7" name="Oval 66"/>
            <p:cNvSpPr/>
            <p:nvPr/>
          </p:nvSpPr>
          <p:spPr>
            <a:xfrm>
              <a:off x="6938328" y="2042479"/>
              <a:ext cx="1116012" cy="11160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70" name="TextBox 69"/>
          <p:cNvSpPr txBox="1"/>
          <p:nvPr/>
        </p:nvSpPr>
        <p:spPr>
          <a:xfrm>
            <a:off x="5649071" y="4997407"/>
            <a:ext cx="1728577" cy="52322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F0"/>
                </a:solidFill>
                <a:effectLst/>
                <a:uLnTx/>
                <a:uFillTx/>
                <a:latin typeface="Gill Sans MT" panose="020B0502020104020203"/>
                <a:ea typeface="+mn-ea"/>
                <a:cs typeface="+mn-cs"/>
              </a:rPr>
              <a:t>Calculate simple and compound interest.</a:t>
            </a:r>
          </a:p>
        </p:txBody>
      </p:sp>
      <p:pic>
        <p:nvPicPr>
          <p:cNvPr id="71" name="Picture 70"/>
          <p:cNvPicPr>
            <a:picLocks noChangeAspect="1"/>
          </p:cNvPicPr>
          <p:nvPr/>
        </p:nvPicPr>
        <p:blipFill rotWithShape="1">
          <a:blip r:embed="rId4">
            <a:extLst>
              <a:ext uri="{28A0092B-C50C-407E-A947-70E740481C1C}">
                <a14:useLocalDpi xmlns:a14="http://schemas.microsoft.com/office/drawing/2010/main" val="0"/>
              </a:ext>
            </a:extLst>
          </a:blip>
          <a:srcRect r="85667" b="-1354"/>
          <a:stretch/>
        </p:blipFill>
        <p:spPr>
          <a:xfrm>
            <a:off x="7372513" y="5020181"/>
            <a:ext cx="307272" cy="416871"/>
          </a:xfrm>
          <a:prstGeom prst="rect">
            <a:avLst/>
          </a:prstGeom>
          <a:ln w="38100">
            <a:noFill/>
          </a:ln>
        </p:spPr>
      </p:pic>
      <p:sp>
        <p:nvSpPr>
          <p:cNvPr id="72" name="Rectangle 71"/>
          <p:cNvSpPr/>
          <p:nvPr/>
        </p:nvSpPr>
        <p:spPr>
          <a:xfrm>
            <a:off x="7621534" y="4958057"/>
            <a:ext cx="1026243" cy="52322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Gill Sans MT" panose="020B0502020104020203"/>
                <a:ea typeface="+mn-ea"/>
                <a:cs typeface="+mn-cs"/>
              </a:rPr>
              <a:t>93-94</a:t>
            </a:r>
          </a:p>
        </p:txBody>
      </p:sp>
      <p:grpSp>
        <p:nvGrpSpPr>
          <p:cNvPr id="73" name="Group 72"/>
          <p:cNvGrpSpPr/>
          <p:nvPr/>
        </p:nvGrpSpPr>
        <p:grpSpPr>
          <a:xfrm>
            <a:off x="8595264" y="3791350"/>
            <a:ext cx="387030" cy="387030"/>
            <a:chOff x="6556572" y="1647985"/>
            <a:chExt cx="1905000" cy="1905000"/>
          </a:xfrm>
        </p:grpSpPr>
        <p:sp>
          <p:nvSpPr>
            <p:cNvPr id="74" name="Teardrop 73"/>
            <p:cNvSpPr/>
            <p:nvPr/>
          </p:nvSpPr>
          <p:spPr>
            <a:xfrm rot="8089229">
              <a:off x="6556572" y="1647985"/>
              <a:ext cx="1905000" cy="1905000"/>
            </a:xfrm>
            <a:prstGeom prst="teardrop">
              <a:avLst>
                <a:gd name="adj" fmla="val 1424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5" name="Oval 74"/>
            <p:cNvSpPr/>
            <p:nvPr/>
          </p:nvSpPr>
          <p:spPr>
            <a:xfrm>
              <a:off x="6938328" y="2042479"/>
              <a:ext cx="1116012" cy="11160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76" name="Oval 75">
            <a:extLst>
              <a:ext uri="{FF2B5EF4-FFF2-40B4-BE49-F238E27FC236}">
                <a16:creationId xmlns:a16="http://schemas.microsoft.com/office/drawing/2014/main" id="{FE2A72CD-93C8-442F-A754-1A9C720FBFE7}"/>
              </a:ext>
            </a:extLst>
          </p:cNvPr>
          <p:cNvSpPr/>
          <p:nvPr/>
        </p:nvSpPr>
        <p:spPr>
          <a:xfrm>
            <a:off x="580051" y="2505569"/>
            <a:ext cx="4160783" cy="1210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92814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90B8A9-DDEC-4766-B3F2-E2448D33B227}"/>
              </a:ext>
            </a:extLst>
          </p:cNvPr>
          <p:cNvSpPr txBox="1"/>
          <p:nvPr/>
        </p:nvSpPr>
        <p:spPr>
          <a:xfrm>
            <a:off x="2135560" y="1268761"/>
            <a:ext cx="3744416" cy="584775"/>
          </a:xfrm>
          <a:prstGeom prst="rect">
            <a:avLst/>
          </a:prstGeom>
          <a:noFill/>
        </p:spPr>
        <p:txBody>
          <a:bodyPr wrap="square" rtlCol="0">
            <a:spAutoFit/>
          </a:bodyPr>
          <a:lstStyle/>
          <a:p>
            <a:r>
              <a:rPr lang="en-GB" sz="3200" i="1" dirty="0">
                <a:solidFill>
                  <a:schemeClr val="tx2"/>
                </a:solidFill>
              </a:rPr>
              <a:t>Progress Indicators:</a:t>
            </a:r>
          </a:p>
        </p:txBody>
      </p:sp>
    </p:spTree>
    <p:extLst>
      <p:ext uri="{BB962C8B-B14F-4D97-AF65-F5344CB8AC3E}">
        <p14:creationId xmlns:p14="http://schemas.microsoft.com/office/powerpoint/2010/main" val="211183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icture 173">
            <a:extLst>
              <a:ext uri="{FF2B5EF4-FFF2-40B4-BE49-F238E27FC236}">
                <a16:creationId xmlns:a16="http://schemas.microsoft.com/office/drawing/2014/main" id="{3EC6E3F0-68F2-488F-A0C9-613FC93838E1}"/>
              </a:ext>
            </a:extLst>
          </p:cNvPr>
          <p:cNvPicPr>
            <a:picLocks noChangeAspect="1"/>
          </p:cNvPicPr>
          <p:nvPr/>
        </p:nvPicPr>
        <p:blipFill>
          <a:blip r:embed="rId3"/>
          <a:stretch>
            <a:fillRect/>
          </a:stretch>
        </p:blipFill>
        <p:spPr>
          <a:xfrm>
            <a:off x="9525" y="-22683"/>
            <a:ext cx="12182475" cy="6858000"/>
          </a:xfrm>
          <a:prstGeom prst="rect">
            <a:avLst/>
          </a:prstGeom>
        </p:spPr>
      </p:pic>
      <p:sp>
        <p:nvSpPr>
          <p:cNvPr id="5146" name="Text Box 40">
            <a:extLst>
              <a:ext uri="{FF2B5EF4-FFF2-40B4-BE49-F238E27FC236}">
                <a16:creationId xmlns:a16="http://schemas.microsoft.com/office/drawing/2014/main" id="{8E560165-5E76-4340-9028-6C02689767FA}"/>
              </a:ext>
            </a:extLst>
          </p:cNvPr>
          <p:cNvSpPr txBox="1">
            <a:spLocks noChangeArrowheads="1"/>
          </p:cNvSpPr>
          <p:nvPr/>
        </p:nvSpPr>
        <p:spPr bwMode="auto">
          <a:xfrm>
            <a:off x="138605" y="109539"/>
            <a:ext cx="3069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u="sng" dirty="0">
                <a:solidFill>
                  <a:srgbClr val="FF0000"/>
                </a:solidFill>
              </a:rPr>
              <a:t>We Do EXAMPLES</a:t>
            </a:r>
            <a:endParaRPr lang="en-US" altLang="en-US" sz="2400" b="1" u="sng" dirty="0">
              <a:solidFill>
                <a:srgbClr val="FF0000"/>
              </a:solidFill>
            </a:endParaRPr>
          </a:p>
        </p:txBody>
      </p:sp>
      <p:sp>
        <p:nvSpPr>
          <p:cNvPr id="167" name="TextBox 79">
            <a:extLst>
              <a:ext uri="{FF2B5EF4-FFF2-40B4-BE49-F238E27FC236}">
                <a16:creationId xmlns:a16="http://schemas.microsoft.com/office/drawing/2014/main" id="{9CB0516A-7CC8-4F3A-8506-02BA7ED4E0A8}"/>
              </a:ext>
            </a:extLst>
          </p:cNvPr>
          <p:cNvSpPr txBox="1">
            <a:spLocks noChangeArrowheads="1"/>
          </p:cNvSpPr>
          <p:nvPr/>
        </p:nvSpPr>
        <p:spPr bwMode="auto">
          <a:xfrm>
            <a:off x="1627187" y="5431967"/>
            <a:ext cx="525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 4</a:t>
            </a:r>
          </a:p>
        </p:txBody>
      </p:sp>
      <p:sp>
        <p:nvSpPr>
          <p:cNvPr id="168" name="TextBox 167">
            <a:extLst>
              <a:ext uri="{FF2B5EF4-FFF2-40B4-BE49-F238E27FC236}">
                <a16:creationId xmlns:a16="http://schemas.microsoft.com/office/drawing/2014/main" id="{B0749850-9A55-4D26-A979-8E5D2BFF9419}"/>
              </a:ext>
            </a:extLst>
          </p:cNvPr>
          <p:cNvSpPr txBox="1">
            <a:spLocks noChangeArrowheads="1"/>
          </p:cNvSpPr>
          <p:nvPr/>
        </p:nvSpPr>
        <p:spPr bwMode="auto">
          <a:xfrm>
            <a:off x="1554161" y="5082717"/>
            <a:ext cx="579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 18</a:t>
            </a:r>
          </a:p>
        </p:txBody>
      </p:sp>
      <p:sp>
        <p:nvSpPr>
          <p:cNvPr id="5150" name="TextBox 1">
            <a:extLst>
              <a:ext uri="{FF2B5EF4-FFF2-40B4-BE49-F238E27FC236}">
                <a16:creationId xmlns:a16="http://schemas.microsoft.com/office/drawing/2014/main" id="{79176652-6C32-481F-BD3B-B3EC2C833373}"/>
              </a:ext>
            </a:extLst>
          </p:cNvPr>
          <p:cNvSpPr txBox="1">
            <a:spLocks noChangeArrowheads="1"/>
          </p:cNvSpPr>
          <p:nvPr/>
        </p:nvSpPr>
        <p:spPr bwMode="auto">
          <a:xfrm>
            <a:off x="1171574" y="108063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(a)</a:t>
            </a:r>
          </a:p>
        </p:txBody>
      </p:sp>
      <p:sp>
        <p:nvSpPr>
          <p:cNvPr id="5151" name="TextBox 1">
            <a:extLst>
              <a:ext uri="{FF2B5EF4-FFF2-40B4-BE49-F238E27FC236}">
                <a16:creationId xmlns:a16="http://schemas.microsoft.com/office/drawing/2014/main" id="{91DEFCC2-468E-4EFC-8455-B2F6A3C68B7D}"/>
              </a:ext>
            </a:extLst>
          </p:cNvPr>
          <p:cNvSpPr txBox="1">
            <a:spLocks noChangeArrowheads="1"/>
          </p:cNvSpPr>
          <p:nvPr/>
        </p:nvSpPr>
        <p:spPr bwMode="auto">
          <a:xfrm>
            <a:off x="3286124" y="1067930"/>
            <a:ext cx="58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(b)</a:t>
            </a:r>
          </a:p>
        </p:txBody>
      </p:sp>
      <p:sp>
        <p:nvSpPr>
          <p:cNvPr id="5152" name="TextBox 1">
            <a:extLst>
              <a:ext uri="{FF2B5EF4-FFF2-40B4-BE49-F238E27FC236}">
                <a16:creationId xmlns:a16="http://schemas.microsoft.com/office/drawing/2014/main" id="{2F56E18F-E1BD-4CB1-89BF-E99CC2BDE622}"/>
              </a:ext>
            </a:extLst>
          </p:cNvPr>
          <p:cNvSpPr txBox="1">
            <a:spLocks noChangeArrowheads="1"/>
          </p:cNvSpPr>
          <p:nvPr/>
        </p:nvSpPr>
        <p:spPr bwMode="auto">
          <a:xfrm>
            <a:off x="5632449" y="1080630"/>
            <a:ext cx="57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(c)</a:t>
            </a:r>
          </a:p>
        </p:txBody>
      </p:sp>
      <p:sp>
        <p:nvSpPr>
          <p:cNvPr id="5153" name="TextBox 1">
            <a:extLst>
              <a:ext uri="{FF2B5EF4-FFF2-40B4-BE49-F238E27FC236}">
                <a16:creationId xmlns:a16="http://schemas.microsoft.com/office/drawing/2014/main" id="{380E26DF-10DD-47E3-8DBE-A92E67343571}"/>
              </a:ext>
            </a:extLst>
          </p:cNvPr>
          <p:cNvSpPr txBox="1">
            <a:spLocks noChangeArrowheads="1"/>
          </p:cNvSpPr>
          <p:nvPr/>
        </p:nvSpPr>
        <p:spPr bwMode="auto">
          <a:xfrm>
            <a:off x="7896225" y="1094917"/>
            <a:ext cx="547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a:t>
            </a:r>
          </a:p>
        </p:txBody>
      </p:sp>
      <p:grpSp>
        <p:nvGrpSpPr>
          <p:cNvPr id="5154" name="Group 9">
            <a:extLst>
              <a:ext uri="{FF2B5EF4-FFF2-40B4-BE49-F238E27FC236}">
                <a16:creationId xmlns:a16="http://schemas.microsoft.com/office/drawing/2014/main" id="{7F7CDCC1-4A34-463D-B6E2-D792C43A057B}"/>
              </a:ext>
            </a:extLst>
          </p:cNvPr>
          <p:cNvGrpSpPr>
            <a:grpSpLocks/>
          </p:cNvGrpSpPr>
          <p:nvPr/>
        </p:nvGrpSpPr>
        <p:grpSpPr bwMode="auto">
          <a:xfrm>
            <a:off x="1631950" y="918705"/>
            <a:ext cx="1150937" cy="730250"/>
            <a:chOff x="467544" y="1484784"/>
            <a:chExt cx="1152128" cy="729372"/>
          </a:xfrm>
        </p:grpSpPr>
        <p:grpSp>
          <p:nvGrpSpPr>
            <p:cNvPr id="5310" name="Group 8">
              <a:extLst>
                <a:ext uri="{FF2B5EF4-FFF2-40B4-BE49-F238E27FC236}">
                  <a16:creationId xmlns:a16="http://schemas.microsoft.com/office/drawing/2014/main" id="{76DB7E87-9BC6-421A-8020-06D093FDB4C8}"/>
                </a:ext>
              </a:extLst>
            </p:cNvPr>
            <p:cNvGrpSpPr>
              <a:grpSpLocks/>
            </p:cNvGrpSpPr>
            <p:nvPr/>
          </p:nvGrpSpPr>
          <p:grpSpPr bwMode="auto">
            <a:xfrm>
              <a:off x="467544" y="1484784"/>
              <a:ext cx="360040" cy="729372"/>
              <a:chOff x="467544" y="1484784"/>
              <a:chExt cx="360040" cy="729372"/>
            </a:xfrm>
          </p:grpSpPr>
          <p:sp>
            <p:nvSpPr>
              <p:cNvPr id="5316" name="TextBox 1">
                <a:extLst>
                  <a:ext uri="{FF2B5EF4-FFF2-40B4-BE49-F238E27FC236}">
                    <a16:creationId xmlns:a16="http://schemas.microsoft.com/office/drawing/2014/main" id="{0D49FE82-FB28-4A45-BE79-BB1A55BF5EE9}"/>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1</a:t>
                </a:r>
              </a:p>
            </p:txBody>
          </p:sp>
          <p:sp>
            <p:nvSpPr>
              <p:cNvPr id="5317" name="TextBox 21">
                <a:extLst>
                  <a:ext uri="{FF2B5EF4-FFF2-40B4-BE49-F238E27FC236}">
                    <a16:creationId xmlns:a16="http://schemas.microsoft.com/office/drawing/2014/main" id="{4AD569C1-C437-45FA-821C-DC33539D7501}"/>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3</a:t>
                </a:r>
              </a:p>
            </p:txBody>
          </p:sp>
          <p:cxnSp>
            <p:nvCxnSpPr>
              <p:cNvPr id="182" name="Straight Connector 181">
                <a:extLst>
                  <a:ext uri="{FF2B5EF4-FFF2-40B4-BE49-F238E27FC236}">
                    <a16:creationId xmlns:a16="http://schemas.microsoft.com/office/drawing/2014/main" id="{B27A5E89-9653-48B7-B30A-77F91157572F}"/>
                  </a:ext>
                </a:extLst>
              </p:cNvPr>
              <p:cNvCxnSpPr/>
              <p:nvPr/>
            </p:nvCxnSpPr>
            <p:spPr>
              <a:xfrm>
                <a:off x="467544" y="1844713"/>
                <a:ext cx="3607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11" name="TextBox 7">
              <a:extLst>
                <a:ext uri="{FF2B5EF4-FFF2-40B4-BE49-F238E27FC236}">
                  <a16:creationId xmlns:a16="http://schemas.microsoft.com/office/drawing/2014/main" id="{BC583CB3-BAD3-485C-88E9-21426778780A}"/>
                </a:ext>
              </a:extLst>
            </p:cNvPr>
            <p:cNvSpPr txBox="1">
              <a:spLocks noChangeArrowheads="1"/>
            </p:cNvSpPr>
            <p:nvPr/>
          </p:nvSpPr>
          <p:spPr bwMode="auto">
            <a:xfrm>
              <a:off x="868322" y="1599183"/>
              <a:ext cx="391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grpSp>
          <p:nvGrpSpPr>
            <p:cNvPr id="5312" name="Group 27">
              <a:extLst>
                <a:ext uri="{FF2B5EF4-FFF2-40B4-BE49-F238E27FC236}">
                  <a16:creationId xmlns:a16="http://schemas.microsoft.com/office/drawing/2014/main" id="{E70A5A7A-1327-400E-A966-4C5116BF5980}"/>
                </a:ext>
              </a:extLst>
            </p:cNvPr>
            <p:cNvGrpSpPr>
              <a:grpSpLocks/>
            </p:cNvGrpSpPr>
            <p:nvPr/>
          </p:nvGrpSpPr>
          <p:grpSpPr bwMode="auto">
            <a:xfrm>
              <a:off x="1259632" y="1484784"/>
              <a:ext cx="360040" cy="729372"/>
              <a:chOff x="467544" y="1484784"/>
              <a:chExt cx="360040" cy="729372"/>
            </a:xfrm>
          </p:grpSpPr>
          <p:sp>
            <p:nvSpPr>
              <p:cNvPr id="5313" name="TextBox 30">
                <a:extLst>
                  <a:ext uri="{FF2B5EF4-FFF2-40B4-BE49-F238E27FC236}">
                    <a16:creationId xmlns:a16="http://schemas.microsoft.com/office/drawing/2014/main" id="{EF11F6F3-D7D1-45A3-BD6E-5D35BDD003BA}"/>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1</a:t>
                </a:r>
              </a:p>
            </p:txBody>
          </p:sp>
          <p:sp>
            <p:nvSpPr>
              <p:cNvPr id="5314" name="TextBox 31">
                <a:extLst>
                  <a:ext uri="{FF2B5EF4-FFF2-40B4-BE49-F238E27FC236}">
                    <a16:creationId xmlns:a16="http://schemas.microsoft.com/office/drawing/2014/main" id="{2C1B4E8F-AF6C-45E8-A4F3-B1970CBA53E7}"/>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4</a:t>
                </a:r>
              </a:p>
            </p:txBody>
          </p:sp>
          <p:cxnSp>
            <p:nvCxnSpPr>
              <p:cNvPr id="179" name="Straight Connector 178">
                <a:extLst>
                  <a:ext uri="{FF2B5EF4-FFF2-40B4-BE49-F238E27FC236}">
                    <a16:creationId xmlns:a16="http://schemas.microsoft.com/office/drawing/2014/main" id="{D95B73DF-F3F5-4F8E-803F-EC6F01EEAB84}"/>
                  </a:ext>
                </a:extLst>
              </p:cNvPr>
              <p:cNvCxnSpPr/>
              <p:nvPr/>
            </p:nvCxnSpPr>
            <p:spPr>
              <a:xfrm>
                <a:off x="466849" y="1844713"/>
                <a:ext cx="3607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155" name="Group 37">
            <a:extLst>
              <a:ext uri="{FF2B5EF4-FFF2-40B4-BE49-F238E27FC236}">
                <a16:creationId xmlns:a16="http://schemas.microsoft.com/office/drawing/2014/main" id="{EF8B176F-62DF-4755-A588-D5F3E9872ACD}"/>
              </a:ext>
            </a:extLst>
          </p:cNvPr>
          <p:cNvGrpSpPr>
            <a:grpSpLocks/>
          </p:cNvGrpSpPr>
          <p:nvPr/>
        </p:nvGrpSpPr>
        <p:grpSpPr bwMode="auto">
          <a:xfrm>
            <a:off x="3790950" y="918705"/>
            <a:ext cx="1152525" cy="730250"/>
            <a:chOff x="467544" y="1484784"/>
            <a:chExt cx="1152128" cy="729372"/>
          </a:xfrm>
        </p:grpSpPr>
        <p:grpSp>
          <p:nvGrpSpPr>
            <p:cNvPr id="5301" name="Group 38">
              <a:extLst>
                <a:ext uri="{FF2B5EF4-FFF2-40B4-BE49-F238E27FC236}">
                  <a16:creationId xmlns:a16="http://schemas.microsoft.com/office/drawing/2014/main" id="{3FD0633A-26F8-486B-A554-9E6B95DC83FC}"/>
                </a:ext>
              </a:extLst>
            </p:cNvPr>
            <p:cNvGrpSpPr>
              <a:grpSpLocks/>
            </p:cNvGrpSpPr>
            <p:nvPr/>
          </p:nvGrpSpPr>
          <p:grpSpPr bwMode="auto">
            <a:xfrm>
              <a:off x="467544" y="1484784"/>
              <a:ext cx="360040" cy="729372"/>
              <a:chOff x="467544" y="1484784"/>
              <a:chExt cx="360040" cy="729372"/>
            </a:xfrm>
          </p:grpSpPr>
          <p:sp>
            <p:nvSpPr>
              <p:cNvPr id="5307" name="TextBox 44">
                <a:extLst>
                  <a:ext uri="{FF2B5EF4-FFF2-40B4-BE49-F238E27FC236}">
                    <a16:creationId xmlns:a16="http://schemas.microsoft.com/office/drawing/2014/main" id="{02783512-316C-4928-8998-AFD4BB649BD2}"/>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2</a:t>
                </a:r>
              </a:p>
            </p:txBody>
          </p:sp>
          <p:sp>
            <p:nvSpPr>
              <p:cNvPr id="5308" name="TextBox 45">
                <a:extLst>
                  <a:ext uri="{FF2B5EF4-FFF2-40B4-BE49-F238E27FC236}">
                    <a16:creationId xmlns:a16="http://schemas.microsoft.com/office/drawing/2014/main" id="{83E37F2F-0930-4041-8ADF-1A8C500571C7}"/>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5</a:t>
                </a:r>
              </a:p>
            </p:txBody>
          </p:sp>
          <p:cxnSp>
            <p:nvCxnSpPr>
              <p:cNvPr id="192" name="Straight Connector 191">
                <a:extLst>
                  <a:ext uri="{FF2B5EF4-FFF2-40B4-BE49-F238E27FC236}">
                    <a16:creationId xmlns:a16="http://schemas.microsoft.com/office/drawing/2014/main" id="{16FAC1DE-42BF-45FB-94FE-7327F7AD993F}"/>
                  </a:ext>
                </a:extLst>
              </p:cNvPr>
              <p:cNvCxnSpPr/>
              <p:nvPr/>
            </p:nvCxnSpPr>
            <p:spPr>
              <a:xfrm>
                <a:off x="467544" y="1844713"/>
                <a:ext cx="3602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02" name="TextBox 39">
              <a:extLst>
                <a:ext uri="{FF2B5EF4-FFF2-40B4-BE49-F238E27FC236}">
                  <a16:creationId xmlns:a16="http://schemas.microsoft.com/office/drawing/2014/main" id="{82A075CF-6FA7-4C0A-A94E-1780F741E337}"/>
                </a:ext>
              </a:extLst>
            </p:cNvPr>
            <p:cNvSpPr txBox="1">
              <a:spLocks noChangeArrowheads="1"/>
            </p:cNvSpPr>
            <p:nvPr/>
          </p:nvSpPr>
          <p:spPr bwMode="auto">
            <a:xfrm>
              <a:off x="868322" y="1599183"/>
              <a:ext cx="391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grpSp>
          <p:nvGrpSpPr>
            <p:cNvPr id="5303" name="Group 40">
              <a:extLst>
                <a:ext uri="{FF2B5EF4-FFF2-40B4-BE49-F238E27FC236}">
                  <a16:creationId xmlns:a16="http://schemas.microsoft.com/office/drawing/2014/main" id="{880828C3-3108-4E1E-8419-188198D0E9AE}"/>
                </a:ext>
              </a:extLst>
            </p:cNvPr>
            <p:cNvGrpSpPr>
              <a:grpSpLocks/>
            </p:cNvGrpSpPr>
            <p:nvPr/>
          </p:nvGrpSpPr>
          <p:grpSpPr bwMode="auto">
            <a:xfrm>
              <a:off x="1259632" y="1484784"/>
              <a:ext cx="360040" cy="729372"/>
              <a:chOff x="467544" y="1484784"/>
              <a:chExt cx="360040" cy="729372"/>
            </a:xfrm>
          </p:grpSpPr>
          <p:sp>
            <p:nvSpPr>
              <p:cNvPr id="5304" name="TextBox 41">
                <a:extLst>
                  <a:ext uri="{FF2B5EF4-FFF2-40B4-BE49-F238E27FC236}">
                    <a16:creationId xmlns:a16="http://schemas.microsoft.com/office/drawing/2014/main" id="{234283B9-E39F-4876-B49A-8E291368D8A2}"/>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3</a:t>
                </a:r>
              </a:p>
            </p:txBody>
          </p:sp>
          <p:sp>
            <p:nvSpPr>
              <p:cNvPr id="5305" name="TextBox 42">
                <a:extLst>
                  <a:ext uri="{FF2B5EF4-FFF2-40B4-BE49-F238E27FC236}">
                    <a16:creationId xmlns:a16="http://schemas.microsoft.com/office/drawing/2014/main" id="{13EA09C1-9271-4184-80CA-7FB0CDF940F9}"/>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8</a:t>
                </a:r>
              </a:p>
            </p:txBody>
          </p:sp>
          <p:cxnSp>
            <p:nvCxnSpPr>
              <p:cNvPr id="189" name="Straight Connector 188">
                <a:extLst>
                  <a:ext uri="{FF2B5EF4-FFF2-40B4-BE49-F238E27FC236}">
                    <a16:creationId xmlns:a16="http://schemas.microsoft.com/office/drawing/2014/main" id="{67F83CE8-3274-494B-B4D4-1F05429FAFC9}"/>
                  </a:ext>
                </a:extLst>
              </p:cNvPr>
              <p:cNvCxnSpPr/>
              <p:nvPr/>
            </p:nvCxnSpPr>
            <p:spPr>
              <a:xfrm>
                <a:off x="467345" y="1844713"/>
                <a:ext cx="36023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156" name="Group 47">
            <a:extLst>
              <a:ext uri="{FF2B5EF4-FFF2-40B4-BE49-F238E27FC236}">
                <a16:creationId xmlns:a16="http://schemas.microsoft.com/office/drawing/2014/main" id="{D583A270-1A2E-4604-A9EE-E59C75CB3F6B}"/>
              </a:ext>
            </a:extLst>
          </p:cNvPr>
          <p:cNvGrpSpPr>
            <a:grpSpLocks/>
          </p:cNvGrpSpPr>
          <p:nvPr/>
        </p:nvGrpSpPr>
        <p:grpSpPr bwMode="auto">
          <a:xfrm>
            <a:off x="6096000" y="918705"/>
            <a:ext cx="1152525" cy="730250"/>
            <a:chOff x="467544" y="1484784"/>
            <a:chExt cx="1152128" cy="729372"/>
          </a:xfrm>
        </p:grpSpPr>
        <p:grpSp>
          <p:nvGrpSpPr>
            <p:cNvPr id="5292" name="Group 48">
              <a:extLst>
                <a:ext uri="{FF2B5EF4-FFF2-40B4-BE49-F238E27FC236}">
                  <a16:creationId xmlns:a16="http://schemas.microsoft.com/office/drawing/2014/main" id="{0D89DF0B-3D63-4CDA-B0D8-22066D92886D}"/>
                </a:ext>
              </a:extLst>
            </p:cNvPr>
            <p:cNvGrpSpPr>
              <a:grpSpLocks/>
            </p:cNvGrpSpPr>
            <p:nvPr/>
          </p:nvGrpSpPr>
          <p:grpSpPr bwMode="auto">
            <a:xfrm>
              <a:off x="467544" y="1484784"/>
              <a:ext cx="360040" cy="729372"/>
              <a:chOff x="467544" y="1484784"/>
              <a:chExt cx="360040" cy="729372"/>
            </a:xfrm>
          </p:grpSpPr>
          <p:sp>
            <p:nvSpPr>
              <p:cNvPr id="5298" name="TextBox 54">
                <a:extLst>
                  <a:ext uri="{FF2B5EF4-FFF2-40B4-BE49-F238E27FC236}">
                    <a16:creationId xmlns:a16="http://schemas.microsoft.com/office/drawing/2014/main" id="{99C21511-DDB1-46B4-960E-9C2FB0632B4D}"/>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3</a:t>
                </a:r>
              </a:p>
            </p:txBody>
          </p:sp>
          <p:sp>
            <p:nvSpPr>
              <p:cNvPr id="5299" name="TextBox 55">
                <a:extLst>
                  <a:ext uri="{FF2B5EF4-FFF2-40B4-BE49-F238E27FC236}">
                    <a16:creationId xmlns:a16="http://schemas.microsoft.com/office/drawing/2014/main" id="{95D43F22-42C3-4979-8089-EF66DCFE5B75}"/>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4</a:t>
                </a:r>
              </a:p>
            </p:txBody>
          </p:sp>
          <p:cxnSp>
            <p:nvCxnSpPr>
              <p:cNvPr id="202" name="Straight Connector 201">
                <a:extLst>
                  <a:ext uri="{FF2B5EF4-FFF2-40B4-BE49-F238E27FC236}">
                    <a16:creationId xmlns:a16="http://schemas.microsoft.com/office/drawing/2014/main" id="{1BF97816-C2BD-4D84-8575-14C90D180A6D}"/>
                  </a:ext>
                </a:extLst>
              </p:cNvPr>
              <p:cNvCxnSpPr/>
              <p:nvPr/>
            </p:nvCxnSpPr>
            <p:spPr>
              <a:xfrm>
                <a:off x="467544" y="1844713"/>
                <a:ext cx="3602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93" name="TextBox 49">
              <a:extLst>
                <a:ext uri="{FF2B5EF4-FFF2-40B4-BE49-F238E27FC236}">
                  <a16:creationId xmlns:a16="http://schemas.microsoft.com/office/drawing/2014/main" id="{E957CEE1-9D2D-443F-99A5-8C6A143C8A70}"/>
                </a:ext>
              </a:extLst>
            </p:cNvPr>
            <p:cNvSpPr txBox="1">
              <a:spLocks noChangeArrowheads="1"/>
            </p:cNvSpPr>
            <p:nvPr/>
          </p:nvSpPr>
          <p:spPr bwMode="auto">
            <a:xfrm>
              <a:off x="813494" y="1598071"/>
              <a:ext cx="535222" cy="46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of</a:t>
              </a:r>
            </a:p>
          </p:txBody>
        </p:sp>
        <p:grpSp>
          <p:nvGrpSpPr>
            <p:cNvPr id="5294" name="Group 50">
              <a:extLst>
                <a:ext uri="{FF2B5EF4-FFF2-40B4-BE49-F238E27FC236}">
                  <a16:creationId xmlns:a16="http://schemas.microsoft.com/office/drawing/2014/main" id="{8CFD82C7-75DA-47E5-8DF6-890742EBE3EC}"/>
                </a:ext>
              </a:extLst>
            </p:cNvPr>
            <p:cNvGrpSpPr>
              <a:grpSpLocks/>
            </p:cNvGrpSpPr>
            <p:nvPr/>
          </p:nvGrpSpPr>
          <p:grpSpPr bwMode="auto">
            <a:xfrm>
              <a:off x="1259632" y="1484784"/>
              <a:ext cx="360040" cy="729372"/>
              <a:chOff x="467544" y="1484784"/>
              <a:chExt cx="360040" cy="729372"/>
            </a:xfrm>
          </p:grpSpPr>
          <p:sp>
            <p:nvSpPr>
              <p:cNvPr id="5295" name="TextBox 51">
                <a:extLst>
                  <a:ext uri="{FF2B5EF4-FFF2-40B4-BE49-F238E27FC236}">
                    <a16:creationId xmlns:a16="http://schemas.microsoft.com/office/drawing/2014/main" id="{B2F802FE-7575-4680-89B1-3155195B9C9A}"/>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7</a:t>
                </a:r>
              </a:p>
            </p:txBody>
          </p:sp>
          <p:sp>
            <p:nvSpPr>
              <p:cNvPr id="5296" name="TextBox 52">
                <a:extLst>
                  <a:ext uri="{FF2B5EF4-FFF2-40B4-BE49-F238E27FC236}">
                    <a16:creationId xmlns:a16="http://schemas.microsoft.com/office/drawing/2014/main" id="{0FF704E3-483B-44E1-9124-1F520968564E}"/>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9</a:t>
                </a:r>
              </a:p>
            </p:txBody>
          </p:sp>
          <p:cxnSp>
            <p:nvCxnSpPr>
              <p:cNvPr id="199" name="Straight Connector 198">
                <a:extLst>
                  <a:ext uri="{FF2B5EF4-FFF2-40B4-BE49-F238E27FC236}">
                    <a16:creationId xmlns:a16="http://schemas.microsoft.com/office/drawing/2014/main" id="{958A4AE3-8A62-4023-9F9B-AA88A825C63B}"/>
                  </a:ext>
                </a:extLst>
              </p:cNvPr>
              <p:cNvCxnSpPr/>
              <p:nvPr/>
            </p:nvCxnSpPr>
            <p:spPr>
              <a:xfrm>
                <a:off x="467345" y="1844713"/>
                <a:ext cx="36023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157" name="Group 57">
            <a:extLst>
              <a:ext uri="{FF2B5EF4-FFF2-40B4-BE49-F238E27FC236}">
                <a16:creationId xmlns:a16="http://schemas.microsoft.com/office/drawing/2014/main" id="{03F80316-2882-4652-B7C2-7F5407E4BEFC}"/>
              </a:ext>
            </a:extLst>
          </p:cNvPr>
          <p:cNvGrpSpPr>
            <a:grpSpLocks/>
          </p:cNvGrpSpPr>
          <p:nvPr/>
        </p:nvGrpSpPr>
        <p:grpSpPr bwMode="auto">
          <a:xfrm>
            <a:off x="8399462" y="918705"/>
            <a:ext cx="1152525" cy="730250"/>
            <a:chOff x="467544" y="1484784"/>
            <a:chExt cx="1152128" cy="729372"/>
          </a:xfrm>
        </p:grpSpPr>
        <p:grpSp>
          <p:nvGrpSpPr>
            <p:cNvPr id="5283" name="Group 58">
              <a:extLst>
                <a:ext uri="{FF2B5EF4-FFF2-40B4-BE49-F238E27FC236}">
                  <a16:creationId xmlns:a16="http://schemas.microsoft.com/office/drawing/2014/main" id="{785E45DD-9AA4-4163-BC19-8D6371699858}"/>
                </a:ext>
              </a:extLst>
            </p:cNvPr>
            <p:cNvGrpSpPr>
              <a:grpSpLocks/>
            </p:cNvGrpSpPr>
            <p:nvPr/>
          </p:nvGrpSpPr>
          <p:grpSpPr bwMode="auto">
            <a:xfrm>
              <a:off x="467544" y="1484784"/>
              <a:ext cx="360040" cy="729372"/>
              <a:chOff x="467544" y="1484784"/>
              <a:chExt cx="360040" cy="729372"/>
            </a:xfrm>
          </p:grpSpPr>
          <p:sp>
            <p:nvSpPr>
              <p:cNvPr id="5289" name="TextBox 64">
                <a:extLst>
                  <a:ext uri="{FF2B5EF4-FFF2-40B4-BE49-F238E27FC236}">
                    <a16:creationId xmlns:a16="http://schemas.microsoft.com/office/drawing/2014/main" id="{5E909DE4-4D3D-4C48-91F7-E1397898C2D5}"/>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2</a:t>
                </a:r>
              </a:p>
            </p:txBody>
          </p:sp>
          <p:sp>
            <p:nvSpPr>
              <p:cNvPr id="5290" name="TextBox 65">
                <a:extLst>
                  <a:ext uri="{FF2B5EF4-FFF2-40B4-BE49-F238E27FC236}">
                    <a16:creationId xmlns:a16="http://schemas.microsoft.com/office/drawing/2014/main" id="{CC1C664A-6F41-4929-A3C5-CC7C30EF7D6C}"/>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7</a:t>
                </a:r>
              </a:p>
            </p:txBody>
          </p:sp>
          <p:cxnSp>
            <p:nvCxnSpPr>
              <p:cNvPr id="212" name="Straight Connector 211">
                <a:extLst>
                  <a:ext uri="{FF2B5EF4-FFF2-40B4-BE49-F238E27FC236}">
                    <a16:creationId xmlns:a16="http://schemas.microsoft.com/office/drawing/2014/main" id="{21EC026E-C4A5-41EB-A4F7-C814AD5117F8}"/>
                  </a:ext>
                </a:extLst>
              </p:cNvPr>
              <p:cNvCxnSpPr/>
              <p:nvPr/>
            </p:nvCxnSpPr>
            <p:spPr>
              <a:xfrm>
                <a:off x="467544" y="1844713"/>
                <a:ext cx="36023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84" name="TextBox 59">
              <a:extLst>
                <a:ext uri="{FF2B5EF4-FFF2-40B4-BE49-F238E27FC236}">
                  <a16:creationId xmlns:a16="http://schemas.microsoft.com/office/drawing/2014/main" id="{B9054DAF-03CE-4675-B209-76F4EAE84A7B}"/>
                </a:ext>
              </a:extLst>
            </p:cNvPr>
            <p:cNvSpPr txBox="1">
              <a:spLocks noChangeArrowheads="1"/>
            </p:cNvSpPr>
            <p:nvPr/>
          </p:nvSpPr>
          <p:spPr bwMode="auto">
            <a:xfrm>
              <a:off x="815165" y="1585884"/>
              <a:ext cx="543935" cy="46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of</a:t>
              </a:r>
            </a:p>
          </p:txBody>
        </p:sp>
        <p:grpSp>
          <p:nvGrpSpPr>
            <p:cNvPr id="5285" name="Group 60">
              <a:extLst>
                <a:ext uri="{FF2B5EF4-FFF2-40B4-BE49-F238E27FC236}">
                  <a16:creationId xmlns:a16="http://schemas.microsoft.com/office/drawing/2014/main" id="{4AF5F970-412D-4565-8987-7487F6BBC9D3}"/>
                </a:ext>
              </a:extLst>
            </p:cNvPr>
            <p:cNvGrpSpPr>
              <a:grpSpLocks/>
            </p:cNvGrpSpPr>
            <p:nvPr/>
          </p:nvGrpSpPr>
          <p:grpSpPr bwMode="auto">
            <a:xfrm>
              <a:off x="1259632" y="1484784"/>
              <a:ext cx="360040" cy="729372"/>
              <a:chOff x="467544" y="1484784"/>
              <a:chExt cx="360040" cy="729372"/>
            </a:xfrm>
          </p:grpSpPr>
          <p:sp>
            <p:nvSpPr>
              <p:cNvPr id="5286" name="TextBox 61">
                <a:extLst>
                  <a:ext uri="{FF2B5EF4-FFF2-40B4-BE49-F238E27FC236}">
                    <a16:creationId xmlns:a16="http://schemas.microsoft.com/office/drawing/2014/main" id="{AE2804E1-2B4A-4DD2-8EE6-8246073E3419}"/>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5</a:t>
                </a:r>
              </a:p>
            </p:txBody>
          </p:sp>
          <p:sp>
            <p:nvSpPr>
              <p:cNvPr id="5287" name="TextBox 62">
                <a:extLst>
                  <a:ext uri="{FF2B5EF4-FFF2-40B4-BE49-F238E27FC236}">
                    <a16:creationId xmlns:a16="http://schemas.microsoft.com/office/drawing/2014/main" id="{AD89975E-76DD-42DB-9FE5-9E140A260912}"/>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8</a:t>
                </a:r>
              </a:p>
            </p:txBody>
          </p:sp>
          <p:cxnSp>
            <p:nvCxnSpPr>
              <p:cNvPr id="209" name="Straight Connector 208">
                <a:extLst>
                  <a:ext uri="{FF2B5EF4-FFF2-40B4-BE49-F238E27FC236}">
                    <a16:creationId xmlns:a16="http://schemas.microsoft.com/office/drawing/2014/main" id="{405A897A-BEF0-4D5D-9010-5769DFFDBE4B}"/>
                  </a:ext>
                </a:extLst>
              </p:cNvPr>
              <p:cNvCxnSpPr/>
              <p:nvPr/>
            </p:nvCxnSpPr>
            <p:spPr>
              <a:xfrm>
                <a:off x="467346" y="1844713"/>
                <a:ext cx="3602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3" name="Group 212">
            <a:extLst>
              <a:ext uri="{FF2B5EF4-FFF2-40B4-BE49-F238E27FC236}">
                <a16:creationId xmlns:a16="http://schemas.microsoft.com/office/drawing/2014/main" id="{810B64BD-C4FA-4BCC-ADFC-EF1270EAC239}"/>
              </a:ext>
            </a:extLst>
          </p:cNvPr>
          <p:cNvGrpSpPr>
            <a:grpSpLocks/>
          </p:cNvGrpSpPr>
          <p:nvPr/>
        </p:nvGrpSpPr>
        <p:grpSpPr bwMode="auto">
          <a:xfrm>
            <a:off x="3648075" y="1737856"/>
            <a:ext cx="1195387" cy="765175"/>
            <a:chOff x="421826" y="1484784"/>
            <a:chExt cx="1197846" cy="696123"/>
          </a:xfrm>
        </p:grpSpPr>
        <p:grpSp>
          <p:nvGrpSpPr>
            <p:cNvPr id="5278" name="Group 72">
              <a:extLst>
                <a:ext uri="{FF2B5EF4-FFF2-40B4-BE49-F238E27FC236}">
                  <a16:creationId xmlns:a16="http://schemas.microsoft.com/office/drawing/2014/main" id="{555C30A9-347C-4AE7-96F2-F995CF42AB34}"/>
                </a:ext>
              </a:extLst>
            </p:cNvPr>
            <p:cNvGrpSpPr>
              <a:grpSpLocks/>
            </p:cNvGrpSpPr>
            <p:nvPr/>
          </p:nvGrpSpPr>
          <p:grpSpPr bwMode="auto">
            <a:xfrm>
              <a:off x="421826" y="1484784"/>
              <a:ext cx="525804" cy="696123"/>
              <a:chOff x="421826" y="1484784"/>
              <a:chExt cx="525804" cy="696123"/>
            </a:xfrm>
          </p:grpSpPr>
          <p:sp>
            <p:nvSpPr>
              <p:cNvPr id="5280" name="TextBox 78">
                <a:extLst>
                  <a:ext uri="{FF2B5EF4-FFF2-40B4-BE49-F238E27FC236}">
                    <a16:creationId xmlns:a16="http://schemas.microsoft.com/office/drawing/2014/main" id="{644AA282-7BBE-41AC-A690-76A8B25062B9}"/>
                  </a:ext>
                </a:extLst>
              </p:cNvPr>
              <p:cNvSpPr txBox="1">
                <a:spLocks noChangeArrowheads="1"/>
              </p:cNvSpPr>
              <p:nvPr/>
            </p:nvSpPr>
            <p:spPr bwMode="auto">
              <a:xfrm>
                <a:off x="485593" y="1484784"/>
                <a:ext cx="341991" cy="33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281" name="TextBox 79">
                <a:extLst>
                  <a:ext uri="{FF2B5EF4-FFF2-40B4-BE49-F238E27FC236}">
                    <a16:creationId xmlns:a16="http://schemas.microsoft.com/office/drawing/2014/main" id="{31C56A87-0EA7-477C-B836-A1E7AC1ECAA2}"/>
                  </a:ext>
                </a:extLst>
              </p:cNvPr>
              <p:cNvSpPr txBox="1">
                <a:spLocks noChangeArrowheads="1"/>
              </p:cNvSpPr>
              <p:nvPr/>
            </p:nvSpPr>
            <p:spPr bwMode="auto">
              <a:xfrm>
                <a:off x="421826" y="1844824"/>
                <a:ext cx="525804" cy="33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40</a:t>
                </a:r>
              </a:p>
            </p:txBody>
          </p:sp>
          <p:cxnSp>
            <p:nvCxnSpPr>
              <p:cNvPr id="218" name="Straight Connector 217">
                <a:extLst>
                  <a:ext uri="{FF2B5EF4-FFF2-40B4-BE49-F238E27FC236}">
                    <a16:creationId xmlns:a16="http://schemas.microsoft.com/office/drawing/2014/main" id="{19CC8D60-C3C5-4C5C-836B-64CBEB840C28}"/>
                  </a:ext>
                </a:extLst>
              </p:cNvPr>
              <p:cNvCxnSpPr/>
              <p:nvPr/>
            </p:nvCxnSpPr>
            <p:spPr>
              <a:xfrm>
                <a:off x="467958" y="1845844"/>
                <a:ext cx="3595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79" name="TextBox 75">
              <a:extLst>
                <a:ext uri="{FF2B5EF4-FFF2-40B4-BE49-F238E27FC236}">
                  <a16:creationId xmlns:a16="http://schemas.microsoft.com/office/drawing/2014/main" id="{8C76FDE5-0562-4E5A-BD08-8D2B6B02B5F6}"/>
                </a:ext>
              </a:extLst>
            </p:cNvPr>
            <p:cNvSpPr txBox="1">
              <a:spLocks noChangeArrowheads="1"/>
            </p:cNvSpPr>
            <p:nvPr/>
          </p:nvSpPr>
          <p:spPr bwMode="auto">
            <a:xfrm>
              <a:off x="1277681" y="1484784"/>
              <a:ext cx="341991" cy="33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sp>
        <p:nvSpPr>
          <p:cNvPr id="219" name="TextBox 218">
            <a:extLst>
              <a:ext uri="{FF2B5EF4-FFF2-40B4-BE49-F238E27FC236}">
                <a16:creationId xmlns:a16="http://schemas.microsoft.com/office/drawing/2014/main" id="{02F24DB9-312B-4448-9575-D48E17E7EF45}"/>
              </a:ext>
            </a:extLst>
          </p:cNvPr>
          <p:cNvSpPr txBox="1">
            <a:spLocks noChangeArrowheads="1"/>
          </p:cNvSpPr>
          <p:nvPr/>
        </p:nvSpPr>
        <p:spPr bwMode="auto">
          <a:xfrm>
            <a:off x="3657600" y="1774367"/>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 6</a:t>
            </a:r>
          </a:p>
        </p:txBody>
      </p:sp>
      <p:sp>
        <p:nvSpPr>
          <p:cNvPr id="220" name="TextBox 219">
            <a:extLst>
              <a:ext uri="{FF2B5EF4-FFF2-40B4-BE49-F238E27FC236}">
                <a16:creationId xmlns:a16="http://schemas.microsoft.com/office/drawing/2014/main" id="{440D0EB7-0BE4-4804-97E7-D71DA87D3DC3}"/>
              </a:ext>
            </a:extLst>
          </p:cNvPr>
          <p:cNvSpPr txBox="1">
            <a:spLocks noChangeArrowheads="1"/>
          </p:cNvSpPr>
          <p:nvPr/>
        </p:nvSpPr>
        <p:spPr bwMode="auto">
          <a:xfrm>
            <a:off x="3287712" y="1941055"/>
            <a:ext cx="31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nvGrpSpPr>
          <p:cNvPr id="221" name="Group 220">
            <a:extLst>
              <a:ext uri="{FF2B5EF4-FFF2-40B4-BE49-F238E27FC236}">
                <a16:creationId xmlns:a16="http://schemas.microsoft.com/office/drawing/2014/main" id="{1E2AFB05-A1C0-41E4-BB67-DC6F07B33EC5}"/>
              </a:ext>
            </a:extLst>
          </p:cNvPr>
          <p:cNvGrpSpPr>
            <a:grpSpLocks/>
          </p:cNvGrpSpPr>
          <p:nvPr/>
        </p:nvGrpSpPr>
        <p:grpSpPr bwMode="auto">
          <a:xfrm>
            <a:off x="3300412" y="2530018"/>
            <a:ext cx="1471613" cy="765175"/>
            <a:chOff x="35496" y="3060376"/>
            <a:chExt cx="1472628" cy="695446"/>
          </a:xfrm>
        </p:grpSpPr>
        <p:grpSp>
          <p:nvGrpSpPr>
            <p:cNvPr id="5271" name="Group 129">
              <a:extLst>
                <a:ext uri="{FF2B5EF4-FFF2-40B4-BE49-F238E27FC236}">
                  <a16:creationId xmlns:a16="http://schemas.microsoft.com/office/drawing/2014/main" id="{169E9ECB-67D0-48F8-93A0-D0B477FB7247}"/>
                </a:ext>
              </a:extLst>
            </p:cNvPr>
            <p:cNvGrpSpPr>
              <a:grpSpLocks/>
            </p:cNvGrpSpPr>
            <p:nvPr/>
          </p:nvGrpSpPr>
          <p:grpSpPr bwMode="auto">
            <a:xfrm>
              <a:off x="381887" y="3060376"/>
              <a:ext cx="1126237" cy="695446"/>
              <a:chOff x="407132" y="1484784"/>
              <a:chExt cx="1212540" cy="696123"/>
            </a:xfrm>
          </p:grpSpPr>
          <p:grpSp>
            <p:nvGrpSpPr>
              <p:cNvPr id="5273" name="Group 72">
                <a:extLst>
                  <a:ext uri="{FF2B5EF4-FFF2-40B4-BE49-F238E27FC236}">
                    <a16:creationId xmlns:a16="http://schemas.microsoft.com/office/drawing/2014/main" id="{6A1E5D21-9984-49DA-BC16-9A3E57B6E3E9}"/>
                  </a:ext>
                </a:extLst>
              </p:cNvPr>
              <p:cNvGrpSpPr>
                <a:grpSpLocks/>
              </p:cNvGrpSpPr>
              <p:nvPr/>
            </p:nvGrpSpPr>
            <p:grpSpPr bwMode="auto">
              <a:xfrm>
                <a:off x="407132" y="1525747"/>
                <a:ext cx="671543" cy="655160"/>
                <a:chOff x="407132" y="1525747"/>
                <a:chExt cx="671543" cy="655160"/>
              </a:xfrm>
            </p:grpSpPr>
            <p:sp>
              <p:nvSpPr>
                <p:cNvPr id="5275" name="TextBox 78">
                  <a:extLst>
                    <a:ext uri="{FF2B5EF4-FFF2-40B4-BE49-F238E27FC236}">
                      <a16:creationId xmlns:a16="http://schemas.microsoft.com/office/drawing/2014/main" id="{F62C469D-D0E7-43A3-ACA4-42F7344B1292}"/>
                    </a:ext>
                  </a:extLst>
                </p:cNvPr>
                <p:cNvSpPr txBox="1">
                  <a:spLocks noChangeArrowheads="1"/>
                </p:cNvSpPr>
                <p:nvPr/>
              </p:nvSpPr>
              <p:spPr bwMode="auto">
                <a:xfrm>
                  <a:off x="465939" y="1525747"/>
                  <a:ext cx="612736" cy="33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3</a:t>
                  </a:r>
                </a:p>
              </p:txBody>
            </p:sp>
            <p:sp>
              <p:nvSpPr>
                <p:cNvPr id="5276" name="TextBox 79">
                  <a:extLst>
                    <a:ext uri="{FF2B5EF4-FFF2-40B4-BE49-F238E27FC236}">
                      <a16:creationId xmlns:a16="http://schemas.microsoft.com/office/drawing/2014/main" id="{0A898F95-BF49-4B6D-8744-0D1C12D4097A}"/>
                    </a:ext>
                  </a:extLst>
                </p:cNvPr>
                <p:cNvSpPr txBox="1">
                  <a:spLocks noChangeArrowheads="1"/>
                </p:cNvSpPr>
                <p:nvPr/>
              </p:nvSpPr>
              <p:spPr bwMode="auto">
                <a:xfrm>
                  <a:off x="407132" y="1844824"/>
                  <a:ext cx="525805" cy="33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20</a:t>
                  </a:r>
                </a:p>
              </p:txBody>
            </p:sp>
            <p:cxnSp>
              <p:nvCxnSpPr>
                <p:cNvPr id="228" name="Straight Connector 227">
                  <a:extLst>
                    <a:ext uri="{FF2B5EF4-FFF2-40B4-BE49-F238E27FC236}">
                      <a16:creationId xmlns:a16="http://schemas.microsoft.com/office/drawing/2014/main" id="{451C6F12-636D-4DD1-985D-42C19A3FC04E}"/>
                    </a:ext>
                  </a:extLst>
                </p:cNvPr>
                <p:cNvCxnSpPr/>
                <p:nvPr/>
              </p:nvCxnSpPr>
              <p:spPr>
                <a:xfrm>
                  <a:off x="468621" y="1845844"/>
                  <a:ext cx="3591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74" name="TextBox 75">
                <a:extLst>
                  <a:ext uri="{FF2B5EF4-FFF2-40B4-BE49-F238E27FC236}">
                    <a16:creationId xmlns:a16="http://schemas.microsoft.com/office/drawing/2014/main" id="{E7B3F420-4994-41F7-9DA3-C11FB90A2842}"/>
                  </a:ext>
                </a:extLst>
              </p:cNvPr>
              <p:cNvSpPr txBox="1">
                <a:spLocks noChangeArrowheads="1"/>
              </p:cNvSpPr>
              <p:nvPr/>
            </p:nvSpPr>
            <p:spPr bwMode="auto">
              <a:xfrm>
                <a:off x="1277681" y="1484784"/>
                <a:ext cx="341991" cy="33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sp>
          <p:nvSpPr>
            <p:cNvPr id="5272" name="TextBox 130">
              <a:extLst>
                <a:ext uri="{FF2B5EF4-FFF2-40B4-BE49-F238E27FC236}">
                  <a16:creationId xmlns:a16="http://schemas.microsoft.com/office/drawing/2014/main" id="{B71D9465-89E4-4CB0-B49F-486BA8212AB8}"/>
                </a:ext>
              </a:extLst>
            </p:cNvPr>
            <p:cNvSpPr txBox="1">
              <a:spLocks noChangeArrowheads="1"/>
            </p:cNvSpPr>
            <p:nvPr/>
          </p:nvSpPr>
          <p:spPr bwMode="auto">
            <a:xfrm>
              <a:off x="35496" y="3212976"/>
              <a:ext cx="314325" cy="3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grpSp>
        <p:nvGrpSpPr>
          <p:cNvPr id="229" name="Group 228">
            <a:extLst>
              <a:ext uri="{FF2B5EF4-FFF2-40B4-BE49-F238E27FC236}">
                <a16:creationId xmlns:a16="http://schemas.microsoft.com/office/drawing/2014/main" id="{59543FFD-2328-4753-B35D-88E62F4CF65B}"/>
              </a:ext>
            </a:extLst>
          </p:cNvPr>
          <p:cNvGrpSpPr>
            <a:grpSpLocks/>
          </p:cNvGrpSpPr>
          <p:nvPr/>
        </p:nvGrpSpPr>
        <p:grpSpPr bwMode="auto">
          <a:xfrm>
            <a:off x="6040436" y="2733218"/>
            <a:ext cx="1252538" cy="696913"/>
            <a:chOff x="367186" y="1484784"/>
            <a:chExt cx="1252486" cy="766700"/>
          </a:xfrm>
        </p:grpSpPr>
        <p:grpSp>
          <p:nvGrpSpPr>
            <p:cNvPr id="5266" name="Group 72">
              <a:extLst>
                <a:ext uri="{FF2B5EF4-FFF2-40B4-BE49-F238E27FC236}">
                  <a16:creationId xmlns:a16="http://schemas.microsoft.com/office/drawing/2014/main" id="{45C6C920-8D02-44D0-9B47-0B022F4D7D20}"/>
                </a:ext>
              </a:extLst>
            </p:cNvPr>
            <p:cNvGrpSpPr>
              <a:grpSpLocks/>
            </p:cNvGrpSpPr>
            <p:nvPr/>
          </p:nvGrpSpPr>
          <p:grpSpPr bwMode="auto">
            <a:xfrm>
              <a:off x="367186" y="1484784"/>
              <a:ext cx="525804" cy="766700"/>
              <a:chOff x="367186" y="1484784"/>
              <a:chExt cx="525804" cy="766700"/>
            </a:xfrm>
          </p:grpSpPr>
          <p:sp>
            <p:nvSpPr>
              <p:cNvPr id="5268" name="TextBox 78">
                <a:extLst>
                  <a:ext uri="{FF2B5EF4-FFF2-40B4-BE49-F238E27FC236}">
                    <a16:creationId xmlns:a16="http://schemas.microsoft.com/office/drawing/2014/main" id="{B737A31B-E05F-474B-B436-EDAD45C03C8B}"/>
                  </a:ext>
                </a:extLst>
              </p:cNvPr>
              <p:cNvSpPr txBox="1">
                <a:spLocks noChangeArrowheads="1"/>
              </p:cNvSpPr>
              <p:nvPr/>
            </p:nvSpPr>
            <p:spPr bwMode="auto">
              <a:xfrm>
                <a:off x="485593" y="1484784"/>
                <a:ext cx="341991" cy="40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269" name="TextBox 79">
                <a:extLst>
                  <a:ext uri="{FF2B5EF4-FFF2-40B4-BE49-F238E27FC236}">
                    <a16:creationId xmlns:a16="http://schemas.microsoft.com/office/drawing/2014/main" id="{2D4E043C-985E-449F-B366-13FEEC4E28B4}"/>
                  </a:ext>
                </a:extLst>
              </p:cNvPr>
              <p:cNvSpPr txBox="1">
                <a:spLocks noChangeArrowheads="1"/>
              </p:cNvSpPr>
              <p:nvPr/>
            </p:nvSpPr>
            <p:spPr bwMode="auto">
              <a:xfrm>
                <a:off x="367186" y="1844824"/>
                <a:ext cx="525804" cy="40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 36</a:t>
                </a:r>
              </a:p>
            </p:txBody>
          </p:sp>
          <p:cxnSp>
            <p:nvCxnSpPr>
              <p:cNvPr id="234" name="Straight Connector 233">
                <a:extLst>
                  <a:ext uri="{FF2B5EF4-FFF2-40B4-BE49-F238E27FC236}">
                    <a16:creationId xmlns:a16="http://schemas.microsoft.com/office/drawing/2014/main" id="{891907EA-192D-4AAC-99E8-E4AAA0B1BF2C}"/>
                  </a:ext>
                </a:extLst>
              </p:cNvPr>
              <p:cNvCxnSpPr/>
              <p:nvPr/>
            </p:nvCxnSpPr>
            <p:spPr>
              <a:xfrm>
                <a:off x="467195" y="1846303"/>
                <a:ext cx="3587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67" name="TextBox 75">
              <a:extLst>
                <a:ext uri="{FF2B5EF4-FFF2-40B4-BE49-F238E27FC236}">
                  <a16:creationId xmlns:a16="http://schemas.microsoft.com/office/drawing/2014/main" id="{58607C77-0F1D-4CDD-AA79-7B0B80185CFF}"/>
                </a:ext>
              </a:extLst>
            </p:cNvPr>
            <p:cNvSpPr txBox="1">
              <a:spLocks noChangeArrowheads="1"/>
            </p:cNvSpPr>
            <p:nvPr/>
          </p:nvSpPr>
          <p:spPr bwMode="auto">
            <a:xfrm>
              <a:off x="1277681" y="1484784"/>
              <a:ext cx="341991" cy="40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sp>
        <p:nvSpPr>
          <p:cNvPr id="235" name="TextBox 234">
            <a:extLst>
              <a:ext uri="{FF2B5EF4-FFF2-40B4-BE49-F238E27FC236}">
                <a16:creationId xmlns:a16="http://schemas.microsoft.com/office/drawing/2014/main" id="{BE3F4938-C354-4753-A22A-7C2EBE411236}"/>
              </a:ext>
            </a:extLst>
          </p:cNvPr>
          <p:cNvSpPr txBox="1">
            <a:spLocks noChangeArrowheads="1"/>
          </p:cNvSpPr>
          <p:nvPr/>
        </p:nvSpPr>
        <p:spPr bwMode="auto">
          <a:xfrm>
            <a:off x="6113462" y="2733217"/>
            <a:ext cx="449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21</a:t>
            </a:r>
          </a:p>
        </p:txBody>
      </p:sp>
      <p:sp>
        <p:nvSpPr>
          <p:cNvPr id="236" name="TextBox 235">
            <a:extLst>
              <a:ext uri="{FF2B5EF4-FFF2-40B4-BE49-F238E27FC236}">
                <a16:creationId xmlns:a16="http://schemas.microsoft.com/office/drawing/2014/main" id="{A55E6245-B8BF-47FC-AE49-127687BD061C}"/>
              </a:ext>
            </a:extLst>
          </p:cNvPr>
          <p:cNvSpPr txBox="1">
            <a:spLocks noChangeArrowheads="1"/>
          </p:cNvSpPr>
          <p:nvPr/>
        </p:nvSpPr>
        <p:spPr bwMode="auto">
          <a:xfrm>
            <a:off x="5649912" y="2917367"/>
            <a:ext cx="31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nvGrpSpPr>
          <p:cNvPr id="237" name="Group 236">
            <a:extLst>
              <a:ext uri="{FF2B5EF4-FFF2-40B4-BE49-F238E27FC236}">
                <a16:creationId xmlns:a16="http://schemas.microsoft.com/office/drawing/2014/main" id="{54362451-65F4-4372-A283-52C1656D541D}"/>
              </a:ext>
            </a:extLst>
          </p:cNvPr>
          <p:cNvGrpSpPr>
            <a:grpSpLocks/>
          </p:cNvGrpSpPr>
          <p:nvPr/>
        </p:nvGrpSpPr>
        <p:grpSpPr bwMode="auto">
          <a:xfrm>
            <a:off x="5664199" y="3471406"/>
            <a:ext cx="1473200" cy="687387"/>
            <a:chOff x="35496" y="3060375"/>
            <a:chExt cx="1472631" cy="755360"/>
          </a:xfrm>
        </p:grpSpPr>
        <p:grpSp>
          <p:nvGrpSpPr>
            <p:cNvPr id="5259" name="Group 154">
              <a:extLst>
                <a:ext uri="{FF2B5EF4-FFF2-40B4-BE49-F238E27FC236}">
                  <a16:creationId xmlns:a16="http://schemas.microsoft.com/office/drawing/2014/main" id="{D851AC16-0F12-4DE1-BDB8-44E1B6618B21}"/>
                </a:ext>
              </a:extLst>
            </p:cNvPr>
            <p:cNvGrpSpPr>
              <a:grpSpLocks/>
            </p:cNvGrpSpPr>
            <p:nvPr/>
          </p:nvGrpSpPr>
          <p:grpSpPr bwMode="auto">
            <a:xfrm>
              <a:off x="395396" y="3060375"/>
              <a:ext cx="1112731" cy="755360"/>
              <a:chOff x="421675" y="1484784"/>
              <a:chExt cx="1197997" cy="756096"/>
            </a:xfrm>
          </p:grpSpPr>
          <p:grpSp>
            <p:nvGrpSpPr>
              <p:cNvPr id="5261" name="Group 72">
                <a:extLst>
                  <a:ext uri="{FF2B5EF4-FFF2-40B4-BE49-F238E27FC236}">
                    <a16:creationId xmlns:a16="http://schemas.microsoft.com/office/drawing/2014/main" id="{E1F9EE89-713B-496C-87E9-66359E2426FB}"/>
                  </a:ext>
                </a:extLst>
              </p:cNvPr>
              <p:cNvGrpSpPr>
                <a:grpSpLocks/>
              </p:cNvGrpSpPr>
              <p:nvPr/>
            </p:nvGrpSpPr>
            <p:grpSpPr bwMode="auto">
              <a:xfrm>
                <a:off x="421675" y="1484784"/>
                <a:ext cx="525804" cy="756096"/>
                <a:chOff x="421675" y="1484784"/>
                <a:chExt cx="525804" cy="756096"/>
              </a:xfrm>
            </p:grpSpPr>
            <p:sp>
              <p:nvSpPr>
                <p:cNvPr id="5263" name="TextBox 78">
                  <a:extLst>
                    <a:ext uri="{FF2B5EF4-FFF2-40B4-BE49-F238E27FC236}">
                      <a16:creationId xmlns:a16="http://schemas.microsoft.com/office/drawing/2014/main" id="{53B7C252-76AC-49F1-A95B-D869BC5ED2CE}"/>
                    </a:ext>
                  </a:extLst>
                </p:cNvPr>
                <p:cNvSpPr txBox="1">
                  <a:spLocks noChangeArrowheads="1"/>
                </p:cNvSpPr>
                <p:nvPr/>
              </p:nvSpPr>
              <p:spPr bwMode="auto">
                <a:xfrm>
                  <a:off x="485593" y="1484784"/>
                  <a:ext cx="341991" cy="40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7</a:t>
                  </a:r>
                </a:p>
              </p:txBody>
            </p:sp>
            <p:sp>
              <p:nvSpPr>
                <p:cNvPr id="5264" name="TextBox 79">
                  <a:extLst>
                    <a:ext uri="{FF2B5EF4-FFF2-40B4-BE49-F238E27FC236}">
                      <a16:creationId xmlns:a16="http://schemas.microsoft.com/office/drawing/2014/main" id="{149E4479-48DD-467E-BD3A-2D35FE21F683}"/>
                    </a:ext>
                  </a:extLst>
                </p:cNvPr>
                <p:cNvSpPr txBox="1">
                  <a:spLocks noChangeArrowheads="1"/>
                </p:cNvSpPr>
                <p:nvPr/>
              </p:nvSpPr>
              <p:spPr bwMode="auto">
                <a:xfrm>
                  <a:off x="421675" y="1529827"/>
                  <a:ext cx="525804" cy="7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 12</a:t>
                  </a:r>
                </a:p>
              </p:txBody>
            </p:sp>
            <p:cxnSp>
              <p:nvCxnSpPr>
                <p:cNvPr id="244" name="Straight Connector 243">
                  <a:extLst>
                    <a:ext uri="{FF2B5EF4-FFF2-40B4-BE49-F238E27FC236}">
                      <a16:creationId xmlns:a16="http://schemas.microsoft.com/office/drawing/2014/main" id="{AF719F80-FD3A-4613-8F48-E27DF510EDC6}"/>
                    </a:ext>
                  </a:extLst>
                </p:cNvPr>
                <p:cNvCxnSpPr/>
                <p:nvPr/>
              </p:nvCxnSpPr>
              <p:spPr>
                <a:xfrm>
                  <a:off x="481820" y="1846243"/>
                  <a:ext cx="3587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62" name="TextBox 75">
                <a:extLst>
                  <a:ext uri="{FF2B5EF4-FFF2-40B4-BE49-F238E27FC236}">
                    <a16:creationId xmlns:a16="http://schemas.microsoft.com/office/drawing/2014/main" id="{D17E53AB-4E8D-4405-9EB7-8E0D0F7716DC}"/>
                  </a:ext>
                </a:extLst>
              </p:cNvPr>
              <p:cNvSpPr txBox="1">
                <a:spLocks noChangeArrowheads="1"/>
              </p:cNvSpPr>
              <p:nvPr/>
            </p:nvSpPr>
            <p:spPr bwMode="auto">
              <a:xfrm>
                <a:off x="1277681" y="1484784"/>
                <a:ext cx="341991" cy="40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sp>
          <p:nvSpPr>
            <p:cNvPr id="5260" name="TextBox 155">
              <a:extLst>
                <a:ext uri="{FF2B5EF4-FFF2-40B4-BE49-F238E27FC236}">
                  <a16:creationId xmlns:a16="http://schemas.microsoft.com/office/drawing/2014/main" id="{17EBCD71-8279-4BA5-867E-C81C488E7E5E}"/>
                </a:ext>
              </a:extLst>
            </p:cNvPr>
            <p:cNvSpPr txBox="1">
              <a:spLocks noChangeArrowheads="1"/>
            </p:cNvSpPr>
            <p:nvPr/>
          </p:nvSpPr>
          <p:spPr bwMode="auto">
            <a:xfrm>
              <a:off x="35496" y="3212976"/>
              <a:ext cx="314325" cy="40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grpSp>
        <p:nvGrpSpPr>
          <p:cNvPr id="245" name="Group 244">
            <a:extLst>
              <a:ext uri="{FF2B5EF4-FFF2-40B4-BE49-F238E27FC236}">
                <a16:creationId xmlns:a16="http://schemas.microsoft.com/office/drawing/2014/main" id="{C879A80B-EAAD-40B7-9140-14036533A408}"/>
              </a:ext>
            </a:extLst>
          </p:cNvPr>
          <p:cNvGrpSpPr>
            <a:grpSpLocks/>
          </p:cNvGrpSpPr>
          <p:nvPr/>
        </p:nvGrpSpPr>
        <p:grpSpPr bwMode="auto">
          <a:xfrm>
            <a:off x="8396287" y="2718930"/>
            <a:ext cx="1196975" cy="728662"/>
            <a:chOff x="421826" y="1484784"/>
            <a:chExt cx="1197846" cy="729372"/>
          </a:xfrm>
        </p:grpSpPr>
        <p:grpSp>
          <p:nvGrpSpPr>
            <p:cNvPr id="5254" name="Group 72">
              <a:extLst>
                <a:ext uri="{FF2B5EF4-FFF2-40B4-BE49-F238E27FC236}">
                  <a16:creationId xmlns:a16="http://schemas.microsoft.com/office/drawing/2014/main" id="{F6DE7447-3F4C-4575-98DB-295D2E1EC45C}"/>
                </a:ext>
              </a:extLst>
            </p:cNvPr>
            <p:cNvGrpSpPr>
              <a:grpSpLocks/>
            </p:cNvGrpSpPr>
            <p:nvPr/>
          </p:nvGrpSpPr>
          <p:grpSpPr bwMode="auto">
            <a:xfrm>
              <a:off x="421826" y="1484784"/>
              <a:ext cx="525804" cy="729372"/>
              <a:chOff x="421826" y="1484784"/>
              <a:chExt cx="525804" cy="729372"/>
            </a:xfrm>
          </p:grpSpPr>
          <p:sp>
            <p:nvSpPr>
              <p:cNvPr id="5256" name="TextBox 78">
                <a:extLst>
                  <a:ext uri="{FF2B5EF4-FFF2-40B4-BE49-F238E27FC236}">
                    <a16:creationId xmlns:a16="http://schemas.microsoft.com/office/drawing/2014/main" id="{9172BF91-6F05-4091-AA20-20094594FEAE}"/>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257" name="TextBox 79">
                <a:extLst>
                  <a:ext uri="{FF2B5EF4-FFF2-40B4-BE49-F238E27FC236}">
                    <a16:creationId xmlns:a16="http://schemas.microsoft.com/office/drawing/2014/main" id="{46FAE0AE-5C21-428A-8492-E13FB3B5BCAC}"/>
                  </a:ext>
                </a:extLst>
              </p:cNvPr>
              <p:cNvSpPr txBox="1">
                <a:spLocks noChangeArrowheads="1"/>
              </p:cNvSpPr>
              <p:nvPr/>
            </p:nvSpPr>
            <p:spPr bwMode="auto">
              <a:xfrm>
                <a:off x="421826" y="1844824"/>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56</a:t>
                </a:r>
              </a:p>
            </p:txBody>
          </p:sp>
          <p:cxnSp>
            <p:nvCxnSpPr>
              <p:cNvPr id="250" name="Straight Connector 249">
                <a:extLst>
                  <a:ext uri="{FF2B5EF4-FFF2-40B4-BE49-F238E27FC236}">
                    <a16:creationId xmlns:a16="http://schemas.microsoft.com/office/drawing/2014/main" id="{0213D04B-4C5F-48CE-A9E9-CA348A27A4E1}"/>
                  </a:ext>
                </a:extLst>
              </p:cNvPr>
              <p:cNvCxnSpPr/>
              <p:nvPr/>
            </p:nvCxnSpPr>
            <p:spPr>
              <a:xfrm>
                <a:off x="467897" y="1845497"/>
                <a:ext cx="3590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55" name="TextBox 75">
              <a:extLst>
                <a:ext uri="{FF2B5EF4-FFF2-40B4-BE49-F238E27FC236}">
                  <a16:creationId xmlns:a16="http://schemas.microsoft.com/office/drawing/2014/main" id="{AF1B9C4D-9D25-4A23-B311-DF521A9DF3B7}"/>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sp>
        <p:nvSpPr>
          <p:cNvPr id="251" name="TextBox 250">
            <a:extLst>
              <a:ext uri="{FF2B5EF4-FFF2-40B4-BE49-F238E27FC236}">
                <a16:creationId xmlns:a16="http://schemas.microsoft.com/office/drawing/2014/main" id="{91502A93-0F8B-4AFB-A0D5-39EC24F483E4}"/>
              </a:ext>
            </a:extLst>
          </p:cNvPr>
          <p:cNvSpPr txBox="1">
            <a:spLocks noChangeArrowheads="1"/>
          </p:cNvSpPr>
          <p:nvPr/>
        </p:nvSpPr>
        <p:spPr bwMode="auto">
          <a:xfrm>
            <a:off x="8383587" y="2718931"/>
            <a:ext cx="44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10</a:t>
            </a:r>
          </a:p>
        </p:txBody>
      </p:sp>
      <p:sp>
        <p:nvSpPr>
          <p:cNvPr id="252" name="TextBox 251">
            <a:extLst>
              <a:ext uri="{FF2B5EF4-FFF2-40B4-BE49-F238E27FC236}">
                <a16:creationId xmlns:a16="http://schemas.microsoft.com/office/drawing/2014/main" id="{A7417032-1032-4EE6-9958-FCF71B0BBC4B}"/>
              </a:ext>
            </a:extLst>
          </p:cNvPr>
          <p:cNvSpPr txBox="1">
            <a:spLocks noChangeArrowheads="1"/>
          </p:cNvSpPr>
          <p:nvPr/>
        </p:nvSpPr>
        <p:spPr bwMode="auto">
          <a:xfrm>
            <a:off x="8008937" y="289673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nvGrpSpPr>
          <p:cNvPr id="253" name="Group 252">
            <a:extLst>
              <a:ext uri="{FF2B5EF4-FFF2-40B4-BE49-F238E27FC236}">
                <a16:creationId xmlns:a16="http://schemas.microsoft.com/office/drawing/2014/main" id="{F8544095-C9F0-40FB-836E-385158F66BD5}"/>
              </a:ext>
            </a:extLst>
          </p:cNvPr>
          <p:cNvGrpSpPr>
            <a:grpSpLocks/>
          </p:cNvGrpSpPr>
          <p:nvPr/>
        </p:nvGrpSpPr>
        <p:grpSpPr bwMode="auto">
          <a:xfrm>
            <a:off x="8008936" y="3430130"/>
            <a:ext cx="1473200" cy="728662"/>
            <a:chOff x="35496" y="3060377"/>
            <a:chExt cx="1472629" cy="728663"/>
          </a:xfrm>
        </p:grpSpPr>
        <p:grpSp>
          <p:nvGrpSpPr>
            <p:cNvPr id="5247" name="Group 179">
              <a:extLst>
                <a:ext uri="{FF2B5EF4-FFF2-40B4-BE49-F238E27FC236}">
                  <a16:creationId xmlns:a16="http://schemas.microsoft.com/office/drawing/2014/main" id="{1023085E-D4A0-48F6-9428-6396403AC9ED}"/>
                </a:ext>
              </a:extLst>
            </p:cNvPr>
            <p:cNvGrpSpPr>
              <a:grpSpLocks/>
            </p:cNvGrpSpPr>
            <p:nvPr/>
          </p:nvGrpSpPr>
          <p:grpSpPr bwMode="auto">
            <a:xfrm>
              <a:off x="354593" y="3060377"/>
              <a:ext cx="1153532" cy="728663"/>
              <a:chOff x="377746" y="1484784"/>
              <a:chExt cx="1241926" cy="729372"/>
            </a:xfrm>
          </p:grpSpPr>
          <p:grpSp>
            <p:nvGrpSpPr>
              <p:cNvPr id="5249" name="Group 72">
                <a:extLst>
                  <a:ext uri="{FF2B5EF4-FFF2-40B4-BE49-F238E27FC236}">
                    <a16:creationId xmlns:a16="http://schemas.microsoft.com/office/drawing/2014/main" id="{C82E078E-E2DF-4565-97F1-AA4F2CD14E51}"/>
                  </a:ext>
                </a:extLst>
              </p:cNvPr>
              <p:cNvGrpSpPr>
                <a:grpSpLocks/>
              </p:cNvGrpSpPr>
              <p:nvPr/>
            </p:nvGrpSpPr>
            <p:grpSpPr bwMode="auto">
              <a:xfrm>
                <a:off x="377746" y="1484784"/>
                <a:ext cx="562260" cy="729372"/>
                <a:chOff x="377746" y="1484784"/>
                <a:chExt cx="562260" cy="729372"/>
              </a:xfrm>
            </p:grpSpPr>
            <p:sp>
              <p:nvSpPr>
                <p:cNvPr id="5251" name="TextBox 78">
                  <a:extLst>
                    <a:ext uri="{FF2B5EF4-FFF2-40B4-BE49-F238E27FC236}">
                      <a16:creationId xmlns:a16="http://schemas.microsoft.com/office/drawing/2014/main" id="{32B16D8B-0F73-40CB-9777-8B27E50EDF48}"/>
                    </a:ext>
                  </a:extLst>
                </p:cNvPr>
                <p:cNvSpPr txBox="1">
                  <a:spLocks noChangeArrowheads="1"/>
                </p:cNvSpPr>
                <p:nvPr/>
              </p:nvSpPr>
              <p:spPr bwMode="auto">
                <a:xfrm>
                  <a:off x="377746" y="1484784"/>
                  <a:ext cx="562260" cy="36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 5</a:t>
                  </a:r>
                </a:p>
              </p:txBody>
            </p:sp>
            <p:sp>
              <p:nvSpPr>
                <p:cNvPr id="5252" name="TextBox 79">
                  <a:extLst>
                    <a:ext uri="{FF2B5EF4-FFF2-40B4-BE49-F238E27FC236}">
                      <a16:creationId xmlns:a16="http://schemas.microsoft.com/office/drawing/2014/main" id="{CFA9EC2C-D7F7-4DCA-8147-DBDD13D1A8F6}"/>
                    </a:ext>
                  </a:extLst>
                </p:cNvPr>
                <p:cNvSpPr txBox="1">
                  <a:spLocks noChangeArrowheads="1"/>
                </p:cNvSpPr>
                <p:nvPr/>
              </p:nvSpPr>
              <p:spPr bwMode="auto">
                <a:xfrm>
                  <a:off x="392439" y="1844824"/>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28</a:t>
                  </a:r>
                </a:p>
              </p:txBody>
            </p:sp>
            <p:cxnSp>
              <p:nvCxnSpPr>
                <p:cNvPr id="260" name="Straight Connector 259">
                  <a:extLst>
                    <a:ext uri="{FF2B5EF4-FFF2-40B4-BE49-F238E27FC236}">
                      <a16:creationId xmlns:a16="http://schemas.microsoft.com/office/drawing/2014/main" id="{257BADA0-945B-43DB-B674-8755B2819966}"/>
                    </a:ext>
                  </a:extLst>
                </p:cNvPr>
                <p:cNvCxnSpPr/>
                <p:nvPr/>
              </p:nvCxnSpPr>
              <p:spPr>
                <a:xfrm>
                  <a:off x="468152" y="1845497"/>
                  <a:ext cx="3587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50" name="TextBox 75">
                <a:extLst>
                  <a:ext uri="{FF2B5EF4-FFF2-40B4-BE49-F238E27FC236}">
                    <a16:creationId xmlns:a16="http://schemas.microsoft.com/office/drawing/2014/main" id="{BE4CA2F7-0DC0-43D3-935F-D11837104889}"/>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sp>
          <p:nvSpPr>
            <p:cNvPr id="5248" name="TextBox 180">
              <a:extLst>
                <a:ext uri="{FF2B5EF4-FFF2-40B4-BE49-F238E27FC236}">
                  <a16:creationId xmlns:a16="http://schemas.microsoft.com/office/drawing/2014/main" id="{D68321C8-6CC0-4575-9E0B-463F28C93BE4}"/>
                </a:ext>
              </a:extLst>
            </p:cNvPr>
            <p:cNvSpPr txBox="1">
              <a:spLocks noChangeArrowheads="1"/>
            </p:cNvSpPr>
            <p:nvPr/>
          </p:nvSpPr>
          <p:spPr bwMode="auto">
            <a:xfrm>
              <a:off x="35496" y="3212976"/>
              <a:ext cx="31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grpSp>
        <p:nvGrpSpPr>
          <p:cNvPr id="261" name="Group 260">
            <a:extLst>
              <a:ext uri="{FF2B5EF4-FFF2-40B4-BE49-F238E27FC236}">
                <a16:creationId xmlns:a16="http://schemas.microsoft.com/office/drawing/2014/main" id="{BDD53245-C43A-4A0F-B93F-74E96CC1E920}"/>
              </a:ext>
            </a:extLst>
          </p:cNvPr>
          <p:cNvGrpSpPr>
            <a:grpSpLocks/>
          </p:cNvGrpSpPr>
          <p:nvPr/>
        </p:nvGrpSpPr>
        <p:grpSpPr bwMode="auto">
          <a:xfrm>
            <a:off x="1558925" y="1737856"/>
            <a:ext cx="1196975" cy="765175"/>
            <a:chOff x="421826" y="1484784"/>
            <a:chExt cx="1197846" cy="696123"/>
          </a:xfrm>
        </p:grpSpPr>
        <p:grpSp>
          <p:nvGrpSpPr>
            <p:cNvPr id="5242" name="Group 72">
              <a:extLst>
                <a:ext uri="{FF2B5EF4-FFF2-40B4-BE49-F238E27FC236}">
                  <a16:creationId xmlns:a16="http://schemas.microsoft.com/office/drawing/2014/main" id="{4D9E52F0-1B90-4DFA-A280-9FED34AC65DA}"/>
                </a:ext>
              </a:extLst>
            </p:cNvPr>
            <p:cNvGrpSpPr>
              <a:grpSpLocks/>
            </p:cNvGrpSpPr>
            <p:nvPr/>
          </p:nvGrpSpPr>
          <p:grpSpPr bwMode="auto">
            <a:xfrm>
              <a:off x="421826" y="1484784"/>
              <a:ext cx="525804" cy="696123"/>
              <a:chOff x="421826" y="1484784"/>
              <a:chExt cx="525804" cy="696123"/>
            </a:xfrm>
          </p:grpSpPr>
          <p:sp>
            <p:nvSpPr>
              <p:cNvPr id="5244" name="TextBox 78">
                <a:extLst>
                  <a:ext uri="{FF2B5EF4-FFF2-40B4-BE49-F238E27FC236}">
                    <a16:creationId xmlns:a16="http://schemas.microsoft.com/office/drawing/2014/main" id="{A3ABF1D8-1863-474C-A086-25D8DD44D576}"/>
                  </a:ext>
                </a:extLst>
              </p:cNvPr>
              <p:cNvSpPr txBox="1">
                <a:spLocks noChangeArrowheads="1"/>
              </p:cNvSpPr>
              <p:nvPr/>
            </p:nvSpPr>
            <p:spPr bwMode="auto">
              <a:xfrm>
                <a:off x="485593" y="1484784"/>
                <a:ext cx="341991" cy="33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245" name="TextBox 79">
                <a:extLst>
                  <a:ext uri="{FF2B5EF4-FFF2-40B4-BE49-F238E27FC236}">
                    <a16:creationId xmlns:a16="http://schemas.microsoft.com/office/drawing/2014/main" id="{3DC4C4BC-95F7-4B8B-AB16-8F187E30262C}"/>
                  </a:ext>
                </a:extLst>
              </p:cNvPr>
              <p:cNvSpPr txBox="1">
                <a:spLocks noChangeArrowheads="1"/>
              </p:cNvSpPr>
              <p:nvPr/>
            </p:nvSpPr>
            <p:spPr bwMode="auto">
              <a:xfrm>
                <a:off x="421826" y="1844824"/>
                <a:ext cx="525804" cy="33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12</a:t>
                </a:r>
              </a:p>
            </p:txBody>
          </p:sp>
          <p:cxnSp>
            <p:nvCxnSpPr>
              <p:cNvPr id="266" name="Straight Connector 265">
                <a:extLst>
                  <a:ext uri="{FF2B5EF4-FFF2-40B4-BE49-F238E27FC236}">
                    <a16:creationId xmlns:a16="http://schemas.microsoft.com/office/drawing/2014/main" id="{52D0206D-2331-4400-AEBA-C9F8615C68CA}"/>
                  </a:ext>
                </a:extLst>
              </p:cNvPr>
              <p:cNvCxnSpPr/>
              <p:nvPr/>
            </p:nvCxnSpPr>
            <p:spPr>
              <a:xfrm>
                <a:off x="467896" y="1845844"/>
                <a:ext cx="3590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43" name="TextBox 75">
              <a:extLst>
                <a:ext uri="{FF2B5EF4-FFF2-40B4-BE49-F238E27FC236}">
                  <a16:creationId xmlns:a16="http://schemas.microsoft.com/office/drawing/2014/main" id="{3CDCEFC4-58CE-461A-BF4A-24C678B2569F}"/>
                </a:ext>
              </a:extLst>
            </p:cNvPr>
            <p:cNvSpPr txBox="1">
              <a:spLocks noChangeArrowheads="1"/>
            </p:cNvSpPr>
            <p:nvPr/>
          </p:nvSpPr>
          <p:spPr bwMode="auto">
            <a:xfrm>
              <a:off x="1277681" y="1484784"/>
              <a:ext cx="341991" cy="33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sp>
        <p:nvSpPr>
          <p:cNvPr id="267" name="TextBox 266">
            <a:extLst>
              <a:ext uri="{FF2B5EF4-FFF2-40B4-BE49-F238E27FC236}">
                <a16:creationId xmlns:a16="http://schemas.microsoft.com/office/drawing/2014/main" id="{5B4DDD56-B7C8-450B-BCD2-102ECA38A268}"/>
              </a:ext>
            </a:extLst>
          </p:cNvPr>
          <p:cNvSpPr txBox="1">
            <a:spLocks noChangeArrowheads="1"/>
          </p:cNvSpPr>
          <p:nvPr/>
        </p:nvSpPr>
        <p:spPr bwMode="auto">
          <a:xfrm>
            <a:off x="1568450" y="1774367"/>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 1</a:t>
            </a:r>
          </a:p>
        </p:txBody>
      </p:sp>
      <p:sp>
        <p:nvSpPr>
          <p:cNvPr id="268" name="TextBox 267">
            <a:extLst>
              <a:ext uri="{FF2B5EF4-FFF2-40B4-BE49-F238E27FC236}">
                <a16:creationId xmlns:a16="http://schemas.microsoft.com/office/drawing/2014/main" id="{0FD896DB-4516-4E2D-BFE4-07A6259EBE3C}"/>
              </a:ext>
            </a:extLst>
          </p:cNvPr>
          <p:cNvSpPr txBox="1">
            <a:spLocks noChangeArrowheads="1"/>
          </p:cNvSpPr>
          <p:nvPr/>
        </p:nvSpPr>
        <p:spPr bwMode="auto">
          <a:xfrm>
            <a:off x="1198562" y="1941055"/>
            <a:ext cx="31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a:solidFill>
                  <a:srgbClr val="FF0000"/>
                </a:solidFill>
              </a:rPr>
              <a:t>=</a:t>
            </a:r>
          </a:p>
        </p:txBody>
      </p:sp>
      <p:grpSp>
        <p:nvGrpSpPr>
          <p:cNvPr id="269" name="Group 268">
            <a:extLst>
              <a:ext uri="{FF2B5EF4-FFF2-40B4-BE49-F238E27FC236}">
                <a16:creationId xmlns:a16="http://schemas.microsoft.com/office/drawing/2014/main" id="{5DB9524F-D11B-4254-9953-822C6451859D}"/>
              </a:ext>
            </a:extLst>
          </p:cNvPr>
          <p:cNvGrpSpPr>
            <a:grpSpLocks/>
          </p:cNvGrpSpPr>
          <p:nvPr/>
        </p:nvGrpSpPr>
        <p:grpSpPr bwMode="auto">
          <a:xfrm>
            <a:off x="4079874" y="1796592"/>
            <a:ext cx="469900" cy="673100"/>
            <a:chOff x="2915816" y="2362528"/>
            <a:chExt cx="469900" cy="673100"/>
          </a:xfrm>
        </p:grpSpPr>
        <p:sp>
          <p:nvSpPr>
            <p:cNvPr id="5240" name="TextBox 109">
              <a:extLst>
                <a:ext uri="{FF2B5EF4-FFF2-40B4-BE49-F238E27FC236}">
                  <a16:creationId xmlns:a16="http://schemas.microsoft.com/office/drawing/2014/main" id="{B2A29C1B-54F4-4107-A984-9591D5F5BD5A}"/>
                </a:ext>
              </a:extLst>
            </p:cNvPr>
            <p:cNvSpPr txBox="1">
              <a:spLocks noChangeArrowheads="1"/>
            </p:cNvSpPr>
            <p:nvPr/>
          </p:nvSpPr>
          <p:spPr bwMode="auto">
            <a:xfrm>
              <a:off x="2915816" y="2727653"/>
              <a:ext cx="469900" cy="3079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B050"/>
                  </a:solidFill>
                </a:rPr>
                <a:t>÷ 2</a:t>
              </a:r>
            </a:p>
          </p:txBody>
        </p:sp>
        <p:sp>
          <p:nvSpPr>
            <p:cNvPr id="5241" name="TextBox 197">
              <a:extLst>
                <a:ext uri="{FF2B5EF4-FFF2-40B4-BE49-F238E27FC236}">
                  <a16:creationId xmlns:a16="http://schemas.microsoft.com/office/drawing/2014/main" id="{DC37BAD9-4F0A-45B4-A738-0FA955C9846A}"/>
                </a:ext>
              </a:extLst>
            </p:cNvPr>
            <p:cNvSpPr txBox="1">
              <a:spLocks noChangeArrowheads="1"/>
            </p:cNvSpPr>
            <p:nvPr/>
          </p:nvSpPr>
          <p:spPr bwMode="auto">
            <a:xfrm>
              <a:off x="2915816" y="2362528"/>
              <a:ext cx="469900" cy="3079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B050"/>
                  </a:solidFill>
                </a:rPr>
                <a:t>÷ 2</a:t>
              </a:r>
            </a:p>
          </p:txBody>
        </p:sp>
      </p:grpSp>
      <p:grpSp>
        <p:nvGrpSpPr>
          <p:cNvPr id="272" name="Group 271">
            <a:extLst>
              <a:ext uri="{FF2B5EF4-FFF2-40B4-BE49-F238E27FC236}">
                <a16:creationId xmlns:a16="http://schemas.microsoft.com/office/drawing/2014/main" id="{CD071038-C739-4A86-BF35-F2C5536B1BB6}"/>
              </a:ext>
            </a:extLst>
          </p:cNvPr>
          <p:cNvGrpSpPr>
            <a:grpSpLocks/>
          </p:cNvGrpSpPr>
          <p:nvPr/>
        </p:nvGrpSpPr>
        <p:grpSpPr bwMode="auto">
          <a:xfrm>
            <a:off x="5664200" y="1988680"/>
            <a:ext cx="1584325" cy="730250"/>
            <a:chOff x="4499992" y="2338710"/>
            <a:chExt cx="1584573" cy="730250"/>
          </a:xfrm>
        </p:grpSpPr>
        <p:sp>
          <p:nvSpPr>
            <p:cNvPr id="5229" name="TextBox 198">
              <a:extLst>
                <a:ext uri="{FF2B5EF4-FFF2-40B4-BE49-F238E27FC236}">
                  <a16:creationId xmlns:a16="http://schemas.microsoft.com/office/drawing/2014/main" id="{FEEB1536-3455-4399-9081-BAFE43EDB66A}"/>
                </a:ext>
              </a:extLst>
            </p:cNvPr>
            <p:cNvSpPr txBox="1">
              <a:spLocks noChangeArrowheads="1"/>
            </p:cNvSpPr>
            <p:nvPr/>
          </p:nvSpPr>
          <p:spPr bwMode="auto">
            <a:xfrm>
              <a:off x="4499992" y="2502738"/>
              <a:ext cx="31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nvGrpSpPr>
            <p:cNvPr id="5230" name="Group 47">
              <a:extLst>
                <a:ext uri="{FF2B5EF4-FFF2-40B4-BE49-F238E27FC236}">
                  <a16:creationId xmlns:a16="http://schemas.microsoft.com/office/drawing/2014/main" id="{B369842D-6A9A-48E2-BDBE-3A9B3325FC81}"/>
                </a:ext>
              </a:extLst>
            </p:cNvPr>
            <p:cNvGrpSpPr>
              <a:grpSpLocks/>
            </p:cNvGrpSpPr>
            <p:nvPr/>
          </p:nvGrpSpPr>
          <p:grpSpPr bwMode="auto">
            <a:xfrm>
              <a:off x="4932040" y="2338710"/>
              <a:ext cx="1152525" cy="730250"/>
              <a:chOff x="467544" y="1484784"/>
              <a:chExt cx="1152128" cy="729372"/>
            </a:xfrm>
          </p:grpSpPr>
          <p:grpSp>
            <p:nvGrpSpPr>
              <p:cNvPr id="5231" name="Group 48">
                <a:extLst>
                  <a:ext uri="{FF2B5EF4-FFF2-40B4-BE49-F238E27FC236}">
                    <a16:creationId xmlns:a16="http://schemas.microsoft.com/office/drawing/2014/main" id="{AA25A834-FCB7-440D-B22F-C0172A3DE052}"/>
                  </a:ext>
                </a:extLst>
              </p:cNvPr>
              <p:cNvGrpSpPr>
                <a:grpSpLocks/>
              </p:cNvGrpSpPr>
              <p:nvPr/>
            </p:nvGrpSpPr>
            <p:grpSpPr bwMode="auto">
              <a:xfrm>
                <a:off x="467544" y="1484784"/>
                <a:ext cx="360040" cy="729372"/>
                <a:chOff x="467544" y="1484784"/>
                <a:chExt cx="360040" cy="729372"/>
              </a:xfrm>
            </p:grpSpPr>
            <p:sp>
              <p:nvSpPr>
                <p:cNvPr id="5237" name="TextBox 54">
                  <a:extLst>
                    <a:ext uri="{FF2B5EF4-FFF2-40B4-BE49-F238E27FC236}">
                      <a16:creationId xmlns:a16="http://schemas.microsoft.com/office/drawing/2014/main" id="{9C4ED1F9-E240-48F9-9D91-C05ADABF31B1}"/>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3</a:t>
                  </a:r>
                </a:p>
              </p:txBody>
            </p:sp>
            <p:sp>
              <p:nvSpPr>
                <p:cNvPr id="5238" name="TextBox 55">
                  <a:extLst>
                    <a:ext uri="{FF2B5EF4-FFF2-40B4-BE49-F238E27FC236}">
                      <a16:creationId xmlns:a16="http://schemas.microsoft.com/office/drawing/2014/main" id="{B4D4984B-8A24-4758-AA7B-1DE3BA61E776}"/>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4</a:t>
                  </a:r>
                </a:p>
              </p:txBody>
            </p:sp>
            <p:cxnSp>
              <p:nvCxnSpPr>
                <p:cNvPr id="283" name="Straight Connector 282">
                  <a:extLst>
                    <a:ext uri="{FF2B5EF4-FFF2-40B4-BE49-F238E27FC236}">
                      <a16:creationId xmlns:a16="http://schemas.microsoft.com/office/drawing/2014/main" id="{86EA82F6-4C25-41C6-81B6-1F28A1F1C0C4}"/>
                    </a:ext>
                  </a:extLst>
                </p:cNvPr>
                <p:cNvCxnSpPr/>
                <p:nvPr/>
              </p:nvCxnSpPr>
              <p:spPr>
                <a:xfrm>
                  <a:off x="467364" y="1844713"/>
                  <a:ext cx="3602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32" name="TextBox 49">
                <a:extLst>
                  <a:ext uri="{FF2B5EF4-FFF2-40B4-BE49-F238E27FC236}">
                    <a16:creationId xmlns:a16="http://schemas.microsoft.com/office/drawing/2014/main" id="{A11858A6-9DC0-42FD-8071-BA87CA2A3FCD}"/>
                  </a:ext>
                </a:extLst>
              </p:cNvPr>
              <p:cNvSpPr txBox="1">
                <a:spLocks noChangeArrowheads="1"/>
              </p:cNvSpPr>
              <p:nvPr/>
            </p:nvSpPr>
            <p:spPr bwMode="auto">
              <a:xfrm>
                <a:off x="813494" y="1598071"/>
                <a:ext cx="535222" cy="46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 x</a:t>
                </a:r>
              </a:p>
            </p:txBody>
          </p:sp>
          <p:grpSp>
            <p:nvGrpSpPr>
              <p:cNvPr id="5233" name="Group 50">
                <a:extLst>
                  <a:ext uri="{FF2B5EF4-FFF2-40B4-BE49-F238E27FC236}">
                    <a16:creationId xmlns:a16="http://schemas.microsoft.com/office/drawing/2014/main" id="{852BC995-CF23-48A3-BA71-4E7A63F2FCF8}"/>
                  </a:ext>
                </a:extLst>
              </p:cNvPr>
              <p:cNvGrpSpPr>
                <a:grpSpLocks/>
              </p:cNvGrpSpPr>
              <p:nvPr/>
            </p:nvGrpSpPr>
            <p:grpSpPr bwMode="auto">
              <a:xfrm>
                <a:off x="1259632" y="1484784"/>
                <a:ext cx="360040" cy="729372"/>
                <a:chOff x="467544" y="1484784"/>
                <a:chExt cx="360040" cy="729372"/>
              </a:xfrm>
            </p:grpSpPr>
            <p:sp>
              <p:nvSpPr>
                <p:cNvPr id="5234" name="TextBox 51">
                  <a:extLst>
                    <a:ext uri="{FF2B5EF4-FFF2-40B4-BE49-F238E27FC236}">
                      <a16:creationId xmlns:a16="http://schemas.microsoft.com/office/drawing/2014/main" id="{18BE0836-00FD-4E2F-A5F3-56E9E65EEA17}"/>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7</a:t>
                  </a:r>
                </a:p>
              </p:txBody>
            </p:sp>
            <p:sp>
              <p:nvSpPr>
                <p:cNvPr id="5235" name="TextBox 52">
                  <a:extLst>
                    <a:ext uri="{FF2B5EF4-FFF2-40B4-BE49-F238E27FC236}">
                      <a16:creationId xmlns:a16="http://schemas.microsoft.com/office/drawing/2014/main" id="{F3CE4F24-54B4-4F4F-9420-D88752CBDF8D}"/>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9</a:t>
                  </a:r>
                </a:p>
              </p:txBody>
            </p:sp>
            <p:cxnSp>
              <p:nvCxnSpPr>
                <p:cNvPr id="280" name="Straight Connector 279">
                  <a:extLst>
                    <a:ext uri="{FF2B5EF4-FFF2-40B4-BE49-F238E27FC236}">
                      <a16:creationId xmlns:a16="http://schemas.microsoft.com/office/drawing/2014/main" id="{DF710684-5B79-4840-8341-68CF86179395}"/>
                    </a:ext>
                  </a:extLst>
                </p:cNvPr>
                <p:cNvCxnSpPr/>
                <p:nvPr/>
              </p:nvCxnSpPr>
              <p:spPr>
                <a:xfrm>
                  <a:off x="467289" y="1844713"/>
                  <a:ext cx="3602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84" name="Group 283">
            <a:extLst>
              <a:ext uri="{FF2B5EF4-FFF2-40B4-BE49-F238E27FC236}">
                <a16:creationId xmlns:a16="http://schemas.microsoft.com/office/drawing/2014/main" id="{2CF8990C-1D45-4781-9922-FFE87869D772}"/>
              </a:ext>
            </a:extLst>
          </p:cNvPr>
          <p:cNvGrpSpPr>
            <a:grpSpLocks/>
          </p:cNvGrpSpPr>
          <p:nvPr/>
        </p:nvGrpSpPr>
        <p:grpSpPr bwMode="auto">
          <a:xfrm>
            <a:off x="7994650" y="1988680"/>
            <a:ext cx="1584325" cy="730250"/>
            <a:chOff x="4499992" y="2338710"/>
            <a:chExt cx="1584573" cy="730250"/>
          </a:xfrm>
        </p:grpSpPr>
        <p:sp>
          <p:nvSpPr>
            <p:cNvPr id="5218" name="TextBox 210">
              <a:extLst>
                <a:ext uri="{FF2B5EF4-FFF2-40B4-BE49-F238E27FC236}">
                  <a16:creationId xmlns:a16="http://schemas.microsoft.com/office/drawing/2014/main" id="{80DD0083-6A30-4D9F-AC6B-737F625443E9}"/>
                </a:ext>
              </a:extLst>
            </p:cNvPr>
            <p:cNvSpPr txBox="1">
              <a:spLocks noChangeArrowheads="1"/>
            </p:cNvSpPr>
            <p:nvPr/>
          </p:nvSpPr>
          <p:spPr bwMode="auto">
            <a:xfrm>
              <a:off x="4499992" y="2502738"/>
              <a:ext cx="31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nvGrpSpPr>
            <p:cNvPr id="5219" name="Group 47">
              <a:extLst>
                <a:ext uri="{FF2B5EF4-FFF2-40B4-BE49-F238E27FC236}">
                  <a16:creationId xmlns:a16="http://schemas.microsoft.com/office/drawing/2014/main" id="{A89B4272-93D9-49EF-A530-8570FD2865D6}"/>
                </a:ext>
              </a:extLst>
            </p:cNvPr>
            <p:cNvGrpSpPr>
              <a:grpSpLocks/>
            </p:cNvGrpSpPr>
            <p:nvPr/>
          </p:nvGrpSpPr>
          <p:grpSpPr bwMode="auto">
            <a:xfrm>
              <a:off x="4932040" y="2338710"/>
              <a:ext cx="1152525" cy="730250"/>
              <a:chOff x="467544" y="1484784"/>
              <a:chExt cx="1152128" cy="729372"/>
            </a:xfrm>
          </p:grpSpPr>
          <p:grpSp>
            <p:nvGrpSpPr>
              <p:cNvPr id="5220" name="Group 48">
                <a:extLst>
                  <a:ext uri="{FF2B5EF4-FFF2-40B4-BE49-F238E27FC236}">
                    <a16:creationId xmlns:a16="http://schemas.microsoft.com/office/drawing/2014/main" id="{EC5C4504-FF29-4044-9171-D8B237918916}"/>
                  </a:ext>
                </a:extLst>
              </p:cNvPr>
              <p:cNvGrpSpPr>
                <a:grpSpLocks/>
              </p:cNvGrpSpPr>
              <p:nvPr/>
            </p:nvGrpSpPr>
            <p:grpSpPr bwMode="auto">
              <a:xfrm>
                <a:off x="467544" y="1484784"/>
                <a:ext cx="360040" cy="729372"/>
                <a:chOff x="467544" y="1484784"/>
                <a:chExt cx="360040" cy="729372"/>
              </a:xfrm>
            </p:grpSpPr>
            <p:sp>
              <p:nvSpPr>
                <p:cNvPr id="5226" name="TextBox 54">
                  <a:extLst>
                    <a:ext uri="{FF2B5EF4-FFF2-40B4-BE49-F238E27FC236}">
                      <a16:creationId xmlns:a16="http://schemas.microsoft.com/office/drawing/2014/main" id="{10A70EAD-5D03-43DB-8A19-55D400FDAC5A}"/>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2</a:t>
                  </a:r>
                </a:p>
              </p:txBody>
            </p:sp>
            <p:sp>
              <p:nvSpPr>
                <p:cNvPr id="5227" name="TextBox 55">
                  <a:extLst>
                    <a:ext uri="{FF2B5EF4-FFF2-40B4-BE49-F238E27FC236}">
                      <a16:creationId xmlns:a16="http://schemas.microsoft.com/office/drawing/2014/main" id="{11CDB279-9554-4C8A-9E3D-CAB5AA1DA5BB}"/>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7</a:t>
                  </a:r>
                </a:p>
              </p:txBody>
            </p:sp>
            <p:cxnSp>
              <p:nvCxnSpPr>
                <p:cNvPr id="295" name="Straight Connector 294">
                  <a:extLst>
                    <a:ext uri="{FF2B5EF4-FFF2-40B4-BE49-F238E27FC236}">
                      <a16:creationId xmlns:a16="http://schemas.microsoft.com/office/drawing/2014/main" id="{923E282A-A4DA-4EDA-8F22-45E41BA360DA}"/>
                    </a:ext>
                  </a:extLst>
                </p:cNvPr>
                <p:cNvCxnSpPr/>
                <p:nvPr/>
              </p:nvCxnSpPr>
              <p:spPr>
                <a:xfrm>
                  <a:off x="467364" y="1844713"/>
                  <a:ext cx="3602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21" name="TextBox 49">
                <a:extLst>
                  <a:ext uri="{FF2B5EF4-FFF2-40B4-BE49-F238E27FC236}">
                    <a16:creationId xmlns:a16="http://schemas.microsoft.com/office/drawing/2014/main" id="{DB5E8A60-3EA8-48C3-823D-F1AAC1C49CDB}"/>
                  </a:ext>
                </a:extLst>
              </p:cNvPr>
              <p:cNvSpPr txBox="1">
                <a:spLocks noChangeArrowheads="1"/>
              </p:cNvSpPr>
              <p:nvPr/>
            </p:nvSpPr>
            <p:spPr bwMode="auto">
              <a:xfrm>
                <a:off x="813494" y="1598071"/>
                <a:ext cx="535222" cy="46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 x</a:t>
                </a:r>
              </a:p>
            </p:txBody>
          </p:sp>
          <p:grpSp>
            <p:nvGrpSpPr>
              <p:cNvPr id="5222" name="Group 50">
                <a:extLst>
                  <a:ext uri="{FF2B5EF4-FFF2-40B4-BE49-F238E27FC236}">
                    <a16:creationId xmlns:a16="http://schemas.microsoft.com/office/drawing/2014/main" id="{358995BE-E4D0-4993-8F66-E6119FE31E34}"/>
                  </a:ext>
                </a:extLst>
              </p:cNvPr>
              <p:cNvGrpSpPr>
                <a:grpSpLocks/>
              </p:cNvGrpSpPr>
              <p:nvPr/>
            </p:nvGrpSpPr>
            <p:grpSpPr bwMode="auto">
              <a:xfrm>
                <a:off x="1259632" y="1484784"/>
                <a:ext cx="360040" cy="729372"/>
                <a:chOff x="467544" y="1484784"/>
                <a:chExt cx="360040" cy="729372"/>
              </a:xfrm>
            </p:grpSpPr>
            <p:sp>
              <p:nvSpPr>
                <p:cNvPr id="5223" name="TextBox 51">
                  <a:extLst>
                    <a:ext uri="{FF2B5EF4-FFF2-40B4-BE49-F238E27FC236}">
                      <a16:creationId xmlns:a16="http://schemas.microsoft.com/office/drawing/2014/main" id="{0D2489E9-271B-4EEF-80C1-AE25031B402A}"/>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5</a:t>
                  </a:r>
                </a:p>
              </p:txBody>
            </p:sp>
            <p:sp>
              <p:nvSpPr>
                <p:cNvPr id="5224" name="TextBox 52">
                  <a:extLst>
                    <a:ext uri="{FF2B5EF4-FFF2-40B4-BE49-F238E27FC236}">
                      <a16:creationId xmlns:a16="http://schemas.microsoft.com/office/drawing/2014/main" id="{B53B5A39-CC0A-48A1-AA15-D642D923BBDF}"/>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8</a:t>
                  </a:r>
                </a:p>
              </p:txBody>
            </p:sp>
            <p:cxnSp>
              <p:nvCxnSpPr>
                <p:cNvPr id="292" name="Straight Connector 291">
                  <a:extLst>
                    <a:ext uri="{FF2B5EF4-FFF2-40B4-BE49-F238E27FC236}">
                      <a16:creationId xmlns:a16="http://schemas.microsoft.com/office/drawing/2014/main" id="{00B0C335-C962-4F5F-8C3E-532249B3AEBE}"/>
                    </a:ext>
                  </a:extLst>
                </p:cNvPr>
                <p:cNvCxnSpPr/>
                <p:nvPr/>
              </p:nvCxnSpPr>
              <p:spPr>
                <a:xfrm>
                  <a:off x="467289" y="1844713"/>
                  <a:ext cx="3602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96" name="Group 295">
            <a:extLst>
              <a:ext uri="{FF2B5EF4-FFF2-40B4-BE49-F238E27FC236}">
                <a16:creationId xmlns:a16="http://schemas.microsoft.com/office/drawing/2014/main" id="{FC3A7E9A-78D5-4D9B-8C41-3C25864079C6}"/>
              </a:ext>
            </a:extLst>
          </p:cNvPr>
          <p:cNvGrpSpPr>
            <a:grpSpLocks/>
          </p:cNvGrpSpPr>
          <p:nvPr/>
        </p:nvGrpSpPr>
        <p:grpSpPr bwMode="auto">
          <a:xfrm>
            <a:off x="6561136" y="2745917"/>
            <a:ext cx="469900" cy="673100"/>
            <a:chOff x="2915816" y="2362528"/>
            <a:chExt cx="469900" cy="673100"/>
          </a:xfrm>
        </p:grpSpPr>
        <p:sp>
          <p:nvSpPr>
            <p:cNvPr id="5216" name="TextBox 109">
              <a:extLst>
                <a:ext uri="{FF2B5EF4-FFF2-40B4-BE49-F238E27FC236}">
                  <a16:creationId xmlns:a16="http://schemas.microsoft.com/office/drawing/2014/main" id="{F0667558-06E2-4D0F-B65F-6179D226D7AC}"/>
                </a:ext>
              </a:extLst>
            </p:cNvPr>
            <p:cNvSpPr txBox="1">
              <a:spLocks noChangeArrowheads="1"/>
            </p:cNvSpPr>
            <p:nvPr/>
          </p:nvSpPr>
          <p:spPr bwMode="auto">
            <a:xfrm>
              <a:off x="2915816" y="2727653"/>
              <a:ext cx="469900" cy="3079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B050"/>
                  </a:solidFill>
                </a:rPr>
                <a:t>÷ 3</a:t>
              </a:r>
            </a:p>
          </p:txBody>
        </p:sp>
        <p:sp>
          <p:nvSpPr>
            <p:cNvPr id="5217" name="TextBox 223">
              <a:extLst>
                <a:ext uri="{FF2B5EF4-FFF2-40B4-BE49-F238E27FC236}">
                  <a16:creationId xmlns:a16="http://schemas.microsoft.com/office/drawing/2014/main" id="{750B57CC-965F-4A80-9235-5A0C4D4AAEBB}"/>
                </a:ext>
              </a:extLst>
            </p:cNvPr>
            <p:cNvSpPr txBox="1">
              <a:spLocks noChangeArrowheads="1"/>
            </p:cNvSpPr>
            <p:nvPr/>
          </p:nvSpPr>
          <p:spPr bwMode="auto">
            <a:xfrm>
              <a:off x="2915816" y="2362528"/>
              <a:ext cx="469900" cy="3079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B050"/>
                  </a:solidFill>
                </a:rPr>
                <a:t>÷ 3</a:t>
              </a:r>
            </a:p>
          </p:txBody>
        </p:sp>
      </p:grpSp>
      <p:grpSp>
        <p:nvGrpSpPr>
          <p:cNvPr id="299" name="Group 298">
            <a:extLst>
              <a:ext uri="{FF2B5EF4-FFF2-40B4-BE49-F238E27FC236}">
                <a16:creationId xmlns:a16="http://schemas.microsoft.com/office/drawing/2014/main" id="{D3890061-07DC-43D6-8042-488B4B5941EA}"/>
              </a:ext>
            </a:extLst>
          </p:cNvPr>
          <p:cNvGrpSpPr>
            <a:grpSpLocks/>
          </p:cNvGrpSpPr>
          <p:nvPr/>
        </p:nvGrpSpPr>
        <p:grpSpPr bwMode="auto">
          <a:xfrm>
            <a:off x="8904286" y="2733217"/>
            <a:ext cx="469900" cy="673100"/>
            <a:chOff x="2915816" y="2362528"/>
            <a:chExt cx="469900" cy="673100"/>
          </a:xfrm>
        </p:grpSpPr>
        <p:sp>
          <p:nvSpPr>
            <p:cNvPr id="5214" name="TextBox 109">
              <a:extLst>
                <a:ext uri="{FF2B5EF4-FFF2-40B4-BE49-F238E27FC236}">
                  <a16:creationId xmlns:a16="http://schemas.microsoft.com/office/drawing/2014/main" id="{A3AE8F5B-6166-4052-8D11-48F28A861AF6}"/>
                </a:ext>
              </a:extLst>
            </p:cNvPr>
            <p:cNvSpPr txBox="1">
              <a:spLocks noChangeArrowheads="1"/>
            </p:cNvSpPr>
            <p:nvPr/>
          </p:nvSpPr>
          <p:spPr bwMode="auto">
            <a:xfrm>
              <a:off x="2915816" y="2727653"/>
              <a:ext cx="469900" cy="3079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B050"/>
                  </a:solidFill>
                </a:rPr>
                <a:t>÷ 2</a:t>
              </a:r>
            </a:p>
          </p:txBody>
        </p:sp>
        <p:sp>
          <p:nvSpPr>
            <p:cNvPr id="5215" name="TextBox 226">
              <a:extLst>
                <a:ext uri="{FF2B5EF4-FFF2-40B4-BE49-F238E27FC236}">
                  <a16:creationId xmlns:a16="http://schemas.microsoft.com/office/drawing/2014/main" id="{102F792A-4442-4EC2-863F-A8070D04F163}"/>
                </a:ext>
              </a:extLst>
            </p:cNvPr>
            <p:cNvSpPr txBox="1">
              <a:spLocks noChangeArrowheads="1"/>
            </p:cNvSpPr>
            <p:nvPr/>
          </p:nvSpPr>
          <p:spPr bwMode="auto">
            <a:xfrm>
              <a:off x="2915816" y="2362528"/>
              <a:ext cx="469900" cy="3079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B050"/>
                  </a:solidFill>
                </a:rPr>
                <a:t>÷ 2</a:t>
              </a:r>
            </a:p>
          </p:txBody>
        </p:sp>
      </p:grpSp>
      <p:sp>
        <p:nvSpPr>
          <p:cNvPr id="302" name="TextBox 301">
            <a:extLst>
              <a:ext uri="{FF2B5EF4-FFF2-40B4-BE49-F238E27FC236}">
                <a16:creationId xmlns:a16="http://schemas.microsoft.com/office/drawing/2014/main" id="{D4DB8C7E-4B34-45E8-89FC-D394B4CC84C2}"/>
              </a:ext>
            </a:extLst>
          </p:cNvPr>
          <p:cNvSpPr txBox="1">
            <a:spLocks noChangeArrowheads="1"/>
          </p:cNvSpPr>
          <p:nvPr/>
        </p:nvSpPr>
        <p:spPr bwMode="auto">
          <a:xfrm>
            <a:off x="6067424" y="1567993"/>
            <a:ext cx="1238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B050"/>
                </a:solidFill>
              </a:rPr>
              <a:t>of → x </a:t>
            </a:r>
          </a:p>
        </p:txBody>
      </p:sp>
      <p:sp>
        <p:nvSpPr>
          <p:cNvPr id="303" name="TextBox 302">
            <a:extLst>
              <a:ext uri="{FF2B5EF4-FFF2-40B4-BE49-F238E27FC236}">
                <a16:creationId xmlns:a16="http://schemas.microsoft.com/office/drawing/2014/main" id="{3B598288-C68F-4BC6-8BC5-9A591E2AC75C}"/>
              </a:ext>
            </a:extLst>
          </p:cNvPr>
          <p:cNvSpPr txBox="1">
            <a:spLocks noChangeArrowheads="1"/>
          </p:cNvSpPr>
          <p:nvPr/>
        </p:nvSpPr>
        <p:spPr bwMode="auto">
          <a:xfrm>
            <a:off x="8385174" y="1553705"/>
            <a:ext cx="1238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B050"/>
                </a:solidFill>
              </a:rPr>
              <a:t>of → x </a:t>
            </a:r>
          </a:p>
        </p:txBody>
      </p:sp>
      <p:sp>
        <p:nvSpPr>
          <p:cNvPr id="5180" name="TextBox 1">
            <a:extLst>
              <a:ext uri="{FF2B5EF4-FFF2-40B4-BE49-F238E27FC236}">
                <a16:creationId xmlns:a16="http://schemas.microsoft.com/office/drawing/2014/main" id="{774AA6AF-FB8C-499B-A057-47B45EF60586}"/>
              </a:ext>
            </a:extLst>
          </p:cNvPr>
          <p:cNvSpPr txBox="1">
            <a:spLocks noChangeArrowheads="1"/>
          </p:cNvSpPr>
          <p:nvPr/>
        </p:nvSpPr>
        <p:spPr bwMode="auto">
          <a:xfrm>
            <a:off x="1216025" y="3292017"/>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(e)</a:t>
            </a:r>
          </a:p>
        </p:txBody>
      </p:sp>
      <p:grpSp>
        <p:nvGrpSpPr>
          <p:cNvPr id="5181" name="Group 9">
            <a:extLst>
              <a:ext uri="{FF2B5EF4-FFF2-40B4-BE49-F238E27FC236}">
                <a16:creationId xmlns:a16="http://schemas.microsoft.com/office/drawing/2014/main" id="{2EA812C9-FB46-4D27-ADA6-E0877D19AC66}"/>
              </a:ext>
            </a:extLst>
          </p:cNvPr>
          <p:cNvGrpSpPr>
            <a:grpSpLocks/>
          </p:cNvGrpSpPr>
          <p:nvPr/>
        </p:nvGrpSpPr>
        <p:grpSpPr bwMode="auto">
          <a:xfrm>
            <a:off x="1617662" y="3150730"/>
            <a:ext cx="1152525" cy="730250"/>
            <a:chOff x="466352" y="1484784"/>
            <a:chExt cx="1153320" cy="729372"/>
          </a:xfrm>
        </p:grpSpPr>
        <p:sp>
          <p:nvSpPr>
            <p:cNvPr id="5208" name="TextBox 1">
              <a:extLst>
                <a:ext uri="{FF2B5EF4-FFF2-40B4-BE49-F238E27FC236}">
                  <a16:creationId xmlns:a16="http://schemas.microsoft.com/office/drawing/2014/main" id="{A4EDA189-28D6-4642-8F5C-6D8CCFBAF177}"/>
                </a:ext>
              </a:extLst>
            </p:cNvPr>
            <p:cNvSpPr txBox="1">
              <a:spLocks noChangeArrowheads="1"/>
            </p:cNvSpPr>
            <p:nvPr/>
          </p:nvSpPr>
          <p:spPr bwMode="auto">
            <a:xfrm>
              <a:off x="466352" y="1566863"/>
              <a:ext cx="341991" cy="5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t>6</a:t>
              </a:r>
            </a:p>
          </p:txBody>
        </p:sp>
        <p:sp>
          <p:nvSpPr>
            <p:cNvPr id="5209" name="TextBox 7">
              <a:extLst>
                <a:ext uri="{FF2B5EF4-FFF2-40B4-BE49-F238E27FC236}">
                  <a16:creationId xmlns:a16="http://schemas.microsoft.com/office/drawing/2014/main" id="{B844A693-B4D0-4F69-90F7-AD4D4DA58328}"/>
                </a:ext>
              </a:extLst>
            </p:cNvPr>
            <p:cNvSpPr txBox="1">
              <a:spLocks noChangeArrowheads="1"/>
            </p:cNvSpPr>
            <p:nvPr/>
          </p:nvSpPr>
          <p:spPr bwMode="auto">
            <a:xfrm>
              <a:off x="868322" y="1599183"/>
              <a:ext cx="391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grpSp>
          <p:nvGrpSpPr>
            <p:cNvPr id="5210" name="Group 27">
              <a:extLst>
                <a:ext uri="{FF2B5EF4-FFF2-40B4-BE49-F238E27FC236}">
                  <a16:creationId xmlns:a16="http://schemas.microsoft.com/office/drawing/2014/main" id="{D4AA8AE3-6DBA-459C-94D9-0E938BCDE218}"/>
                </a:ext>
              </a:extLst>
            </p:cNvPr>
            <p:cNvGrpSpPr>
              <a:grpSpLocks/>
            </p:cNvGrpSpPr>
            <p:nvPr/>
          </p:nvGrpSpPr>
          <p:grpSpPr bwMode="auto">
            <a:xfrm>
              <a:off x="1259632" y="1484784"/>
              <a:ext cx="360040" cy="729372"/>
              <a:chOff x="467544" y="1484784"/>
              <a:chExt cx="360040" cy="729372"/>
            </a:xfrm>
          </p:grpSpPr>
          <p:sp>
            <p:nvSpPr>
              <p:cNvPr id="5211" name="TextBox 30">
                <a:extLst>
                  <a:ext uri="{FF2B5EF4-FFF2-40B4-BE49-F238E27FC236}">
                    <a16:creationId xmlns:a16="http://schemas.microsoft.com/office/drawing/2014/main" id="{8327718F-FA07-4B5C-A784-68EEE644962B}"/>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3</a:t>
                </a:r>
              </a:p>
            </p:txBody>
          </p:sp>
          <p:sp>
            <p:nvSpPr>
              <p:cNvPr id="5212" name="TextBox 31">
                <a:extLst>
                  <a:ext uri="{FF2B5EF4-FFF2-40B4-BE49-F238E27FC236}">
                    <a16:creationId xmlns:a16="http://schemas.microsoft.com/office/drawing/2014/main" id="{40972CD4-380D-41C3-A342-B96AD726F4C9}"/>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4</a:t>
                </a:r>
              </a:p>
            </p:txBody>
          </p:sp>
          <p:cxnSp>
            <p:nvCxnSpPr>
              <p:cNvPr id="311" name="Straight Connector 310">
                <a:extLst>
                  <a:ext uri="{FF2B5EF4-FFF2-40B4-BE49-F238E27FC236}">
                    <a16:creationId xmlns:a16="http://schemas.microsoft.com/office/drawing/2014/main" id="{0AF2596F-9359-4225-9A68-B37124B1C959}"/>
                  </a:ext>
                </a:extLst>
              </p:cNvPr>
              <p:cNvCxnSpPr/>
              <p:nvPr/>
            </p:nvCxnSpPr>
            <p:spPr>
              <a:xfrm>
                <a:off x="466974" y="1844713"/>
                <a:ext cx="360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2" name="TextBox 311">
            <a:extLst>
              <a:ext uri="{FF2B5EF4-FFF2-40B4-BE49-F238E27FC236}">
                <a16:creationId xmlns:a16="http://schemas.microsoft.com/office/drawing/2014/main" id="{6531CD2C-D5E9-48D9-AEF8-CF7C53E61BBB}"/>
              </a:ext>
            </a:extLst>
          </p:cNvPr>
          <p:cNvSpPr txBox="1">
            <a:spLocks noChangeArrowheads="1"/>
          </p:cNvSpPr>
          <p:nvPr/>
        </p:nvSpPr>
        <p:spPr bwMode="auto">
          <a:xfrm>
            <a:off x="1258887" y="4563605"/>
            <a:ext cx="31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sp>
        <p:nvSpPr>
          <p:cNvPr id="313" name="TextBox 312">
            <a:extLst>
              <a:ext uri="{FF2B5EF4-FFF2-40B4-BE49-F238E27FC236}">
                <a16:creationId xmlns:a16="http://schemas.microsoft.com/office/drawing/2014/main" id="{ACCC4D0D-57A7-4DC7-ADB2-1735C8D4EBE5}"/>
              </a:ext>
            </a:extLst>
          </p:cNvPr>
          <p:cNvSpPr txBox="1">
            <a:spLocks noChangeArrowheads="1"/>
          </p:cNvSpPr>
          <p:nvPr/>
        </p:nvSpPr>
        <p:spPr bwMode="auto">
          <a:xfrm>
            <a:off x="1257300" y="3780967"/>
            <a:ext cx="19510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a:solidFill>
                  <a:srgbClr val="00B050"/>
                </a:solidFill>
              </a:rPr>
              <a:t>Any whole number can be written as a fraction over one</a:t>
            </a:r>
          </a:p>
        </p:txBody>
      </p:sp>
      <p:grpSp>
        <p:nvGrpSpPr>
          <p:cNvPr id="314" name="Group 38">
            <a:extLst>
              <a:ext uri="{FF2B5EF4-FFF2-40B4-BE49-F238E27FC236}">
                <a16:creationId xmlns:a16="http://schemas.microsoft.com/office/drawing/2014/main" id="{4E352A51-2105-41A9-80A7-6BD105030B8A}"/>
              </a:ext>
            </a:extLst>
          </p:cNvPr>
          <p:cNvGrpSpPr>
            <a:grpSpLocks/>
          </p:cNvGrpSpPr>
          <p:nvPr/>
        </p:nvGrpSpPr>
        <p:grpSpPr bwMode="auto">
          <a:xfrm>
            <a:off x="1630362" y="4403267"/>
            <a:ext cx="360363" cy="730250"/>
            <a:chOff x="467544" y="1484784"/>
            <a:chExt cx="360040" cy="729372"/>
          </a:xfrm>
        </p:grpSpPr>
        <p:sp>
          <p:nvSpPr>
            <p:cNvPr id="5205" name="TextBox 44">
              <a:extLst>
                <a:ext uri="{FF2B5EF4-FFF2-40B4-BE49-F238E27FC236}">
                  <a16:creationId xmlns:a16="http://schemas.microsoft.com/office/drawing/2014/main" id="{445F3928-C11A-44D1-B33B-FD10C1D7F32E}"/>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6</a:t>
              </a:r>
            </a:p>
          </p:txBody>
        </p:sp>
        <p:sp>
          <p:nvSpPr>
            <p:cNvPr id="5206" name="TextBox 45">
              <a:extLst>
                <a:ext uri="{FF2B5EF4-FFF2-40B4-BE49-F238E27FC236}">
                  <a16:creationId xmlns:a16="http://schemas.microsoft.com/office/drawing/2014/main" id="{2C59CA26-4ADC-4BA0-866A-AD3D240132E4}"/>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1</a:t>
              </a:r>
            </a:p>
          </p:txBody>
        </p:sp>
        <p:cxnSp>
          <p:nvCxnSpPr>
            <p:cNvPr id="317" name="Straight Connector 316">
              <a:extLst>
                <a:ext uri="{FF2B5EF4-FFF2-40B4-BE49-F238E27FC236}">
                  <a16:creationId xmlns:a16="http://schemas.microsoft.com/office/drawing/2014/main" id="{A100B419-AA53-42D9-80BC-43AECAFACAFC}"/>
                </a:ext>
              </a:extLst>
            </p:cNvPr>
            <p:cNvCxnSpPr/>
            <p:nvPr/>
          </p:nvCxnSpPr>
          <p:spPr>
            <a:xfrm>
              <a:off x="467544" y="1844714"/>
              <a:ext cx="360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9" name="Group 318">
            <a:extLst>
              <a:ext uri="{FF2B5EF4-FFF2-40B4-BE49-F238E27FC236}">
                <a16:creationId xmlns:a16="http://schemas.microsoft.com/office/drawing/2014/main" id="{6974DBDF-74E9-4F35-9A37-B82FC3E835D7}"/>
              </a:ext>
            </a:extLst>
          </p:cNvPr>
          <p:cNvGrpSpPr>
            <a:grpSpLocks/>
          </p:cNvGrpSpPr>
          <p:nvPr/>
        </p:nvGrpSpPr>
        <p:grpSpPr bwMode="auto">
          <a:xfrm>
            <a:off x="1673225" y="5033505"/>
            <a:ext cx="1150937" cy="395287"/>
            <a:chOff x="467896" y="1484784"/>
            <a:chExt cx="1151776" cy="360642"/>
          </a:xfrm>
        </p:grpSpPr>
        <p:cxnSp>
          <p:nvCxnSpPr>
            <p:cNvPr id="320" name="Straight Connector 319">
              <a:extLst>
                <a:ext uri="{FF2B5EF4-FFF2-40B4-BE49-F238E27FC236}">
                  <a16:creationId xmlns:a16="http://schemas.microsoft.com/office/drawing/2014/main" id="{8341DF86-E2BF-4D49-AA05-9B6A23C28647}"/>
                </a:ext>
              </a:extLst>
            </p:cNvPr>
            <p:cNvCxnSpPr/>
            <p:nvPr/>
          </p:nvCxnSpPr>
          <p:spPr bwMode="auto">
            <a:xfrm>
              <a:off x="467896" y="1845426"/>
              <a:ext cx="3590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04" name="TextBox 75">
              <a:extLst>
                <a:ext uri="{FF2B5EF4-FFF2-40B4-BE49-F238E27FC236}">
                  <a16:creationId xmlns:a16="http://schemas.microsoft.com/office/drawing/2014/main" id="{60B0EE7E-2AB8-46C4-B762-B8701AAA2A04}"/>
                </a:ext>
              </a:extLst>
            </p:cNvPr>
            <p:cNvSpPr txBox="1">
              <a:spLocks noChangeArrowheads="1"/>
            </p:cNvSpPr>
            <p:nvPr/>
          </p:nvSpPr>
          <p:spPr bwMode="auto">
            <a:xfrm>
              <a:off x="1277681" y="1484784"/>
              <a:ext cx="341991" cy="3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sp>
        <p:nvSpPr>
          <p:cNvPr id="322" name="TextBox 39">
            <a:extLst>
              <a:ext uri="{FF2B5EF4-FFF2-40B4-BE49-F238E27FC236}">
                <a16:creationId xmlns:a16="http://schemas.microsoft.com/office/drawing/2014/main" id="{90B29029-C161-4D99-8FFB-BAA28868B20C}"/>
              </a:ext>
            </a:extLst>
          </p:cNvPr>
          <p:cNvSpPr txBox="1">
            <a:spLocks noChangeArrowheads="1"/>
          </p:cNvSpPr>
          <p:nvPr/>
        </p:nvSpPr>
        <p:spPr bwMode="auto">
          <a:xfrm>
            <a:off x="2032000" y="4517568"/>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sp>
        <p:nvSpPr>
          <p:cNvPr id="323" name="TextBox 41">
            <a:extLst>
              <a:ext uri="{FF2B5EF4-FFF2-40B4-BE49-F238E27FC236}">
                <a16:creationId xmlns:a16="http://schemas.microsoft.com/office/drawing/2014/main" id="{8B2B2280-4534-40B3-96E9-0D5F65100DE5}"/>
              </a:ext>
            </a:extLst>
          </p:cNvPr>
          <p:cNvSpPr txBox="1">
            <a:spLocks noChangeArrowheads="1"/>
          </p:cNvSpPr>
          <p:nvPr/>
        </p:nvSpPr>
        <p:spPr bwMode="auto">
          <a:xfrm>
            <a:off x="2441574" y="4403267"/>
            <a:ext cx="341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3</a:t>
            </a:r>
          </a:p>
        </p:txBody>
      </p:sp>
      <p:sp>
        <p:nvSpPr>
          <p:cNvPr id="325" name="TextBox 42">
            <a:extLst>
              <a:ext uri="{FF2B5EF4-FFF2-40B4-BE49-F238E27FC236}">
                <a16:creationId xmlns:a16="http://schemas.microsoft.com/office/drawing/2014/main" id="{2B33862F-4714-4693-A9A7-5BA7F8FD316D}"/>
              </a:ext>
            </a:extLst>
          </p:cNvPr>
          <p:cNvSpPr txBox="1">
            <a:spLocks noChangeArrowheads="1"/>
          </p:cNvSpPr>
          <p:nvPr/>
        </p:nvSpPr>
        <p:spPr bwMode="auto">
          <a:xfrm>
            <a:off x="2441574" y="4763631"/>
            <a:ext cx="341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4</a:t>
            </a:r>
          </a:p>
        </p:txBody>
      </p:sp>
      <p:cxnSp>
        <p:nvCxnSpPr>
          <p:cNvPr id="326" name="Straight Connector 325">
            <a:extLst>
              <a:ext uri="{FF2B5EF4-FFF2-40B4-BE49-F238E27FC236}">
                <a16:creationId xmlns:a16="http://schemas.microsoft.com/office/drawing/2014/main" id="{AED03421-4ACB-4F51-8BA2-1FE34BC3B31F}"/>
              </a:ext>
            </a:extLst>
          </p:cNvPr>
          <p:cNvCxnSpPr/>
          <p:nvPr/>
        </p:nvCxnSpPr>
        <p:spPr bwMode="auto">
          <a:xfrm>
            <a:off x="2422524" y="4763630"/>
            <a:ext cx="3603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TextBox 326">
            <a:extLst>
              <a:ext uri="{FF2B5EF4-FFF2-40B4-BE49-F238E27FC236}">
                <a16:creationId xmlns:a16="http://schemas.microsoft.com/office/drawing/2014/main" id="{944F7C80-FFF0-498B-A4F7-6EDEE64BFC74}"/>
              </a:ext>
            </a:extLst>
          </p:cNvPr>
          <p:cNvSpPr txBox="1">
            <a:spLocks noChangeArrowheads="1"/>
          </p:cNvSpPr>
          <p:nvPr/>
        </p:nvSpPr>
        <p:spPr bwMode="auto">
          <a:xfrm>
            <a:off x="1266825" y="5239880"/>
            <a:ext cx="31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sp>
        <p:nvSpPr>
          <p:cNvPr id="328" name="TextBox 327">
            <a:extLst>
              <a:ext uri="{FF2B5EF4-FFF2-40B4-BE49-F238E27FC236}">
                <a16:creationId xmlns:a16="http://schemas.microsoft.com/office/drawing/2014/main" id="{99941D50-BB70-413F-9DF9-A2B46264DF31}"/>
              </a:ext>
            </a:extLst>
          </p:cNvPr>
          <p:cNvSpPr txBox="1">
            <a:spLocks noChangeArrowheads="1"/>
          </p:cNvSpPr>
          <p:nvPr/>
        </p:nvSpPr>
        <p:spPr bwMode="auto">
          <a:xfrm>
            <a:off x="1258886" y="5771692"/>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nvGrpSpPr>
          <p:cNvPr id="329" name="Group 328">
            <a:extLst>
              <a:ext uri="{FF2B5EF4-FFF2-40B4-BE49-F238E27FC236}">
                <a16:creationId xmlns:a16="http://schemas.microsoft.com/office/drawing/2014/main" id="{074D20DF-A84D-491B-857B-3CBD65A09C29}"/>
              </a:ext>
            </a:extLst>
          </p:cNvPr>
          <p:cNvGrpSpPr>
            <a:grpSpLocks/>
          </p:cNvGrpSpPr>
          <p:nvPr/>
        </p:nvGrpSpPr>
        <p:grpSpPr bwMode="auto">
          <a:xfrm>
            <a:off x="1530350" y="5647868"/>
            <a:ext cx="644525" cy="671513"/>
            <a:chOff x="365920" y="6213717"/>
            <a:chExt cx="645589" cy="671667"/>
          </a:xfrm>
        </p:grpSpPr>
        <p:sp>
          <p:nvSpPr>
            <p:cNvPr id="5199" name="TextBox 2">
              <a:extLst>
                <a:ext uri="{FF2B5EF4-FFF2-40B4-BE49-F238E27FC236}">
                  <a16:creationId xmlns:a16="http://schemas.microsoft.com/office/drawing/2014/main" id="{D5D26944-0ED9-403A-9D5D-58849C396FF1}"/>
                </a:ext>
              </a:extLst>
            </p:cNvPr>
            <p:cNvSpPr txBox="1">
              <a:spLocks noChangeArrowheads="1"/>
            </p:cNvSpPr>
            <p:nvPr/>
          </p:nvSpPr>
          <p:spPr bwMode="auto">
            <a:xfrm>
              <a:off x="365920" y="6270870"/>
              <a:ext cx="64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4</a:t>
              </a:r>
            </a:p>
          </p:txBody>
        </p:sp>
        <p:sp>
          <p:nvSpPr>
            <p:cNvPr id="5200" name="TextBox 7">
              <a:extLst>
                <a:ext uri="{FF2B5EF4-FFF2-40B4-BE49-F238E27FC236}">
                  <a16:creationId xmlns:a16="http://schemas.microsoft.com/office/drawing/2014/main" id="{BDA28A66-6F79-4382-9747-D1349B61F03A}"/>
                </a:ext>
              </a:extLst>
            </p:cNvPr>
            <p:cNvSpPr txBox="1">
              <a:spLocks noChangeArrowheads="1"/>
            </p:cNvSpPr>
            <p:nvPr/>
          </p:nvSpPr>
          <p:spPr bwMode="auto">
            <a:xfrm>
              <a:off x="659099" y="6213717"/>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2</a:t>
              </a:r>
            </a:p>
          </p:txBody>
        </p:sp>
        <p:cxnSp>
          <p:nvCxnSpPr>
            <p:cNvPr id="332" name="Straight Connector 331">
              <a:extLst>
                <a:ext uri="{FF2B5EF4-FFF2-40B4-BE49-F238E27FC236}">
                  <a16:creationId xmlns:a16="http://schemas.microsoft.com/office/drawing/2014/main" id="{7BB4EF3B-A657-4AB0-A95E-74DB1E0EB3D2}"/>
                </a:ext>
              </a:extLst>
            </p:cNvPr>
            <p:cNvCxnSpPr/>
            <p:nvPr/>
          </p:nvCxnSpPr>
          <p:spPr>
            <a:xfrm>
              <a:off x="658502" y="6532878"/>
              <a:ext cx="3005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02" name="TextBox 214">
              <a:extLst>
                <a:ext uri="{FF2B5EF4-FFF2-40B4-BE49-F238E27FC236}">
                  <a16:creationId xmlns:a16="http://schemas.microsoft.com/office/drawing/2014/main" id="{94DA211B-A61B-40CC-94E5-77876AAA3F68}"/>
                </a:ext>
              </a:extLst>
            </p:cNvPr>
            <p:cNvSpPr txBox="1">
              <a:spLocks noChangeArrowheads="1"/>
            </p:cNvSpPr>
            <p:nvPr/>
          </p:nvSpPr>
          <p:spPr bwMode="auto">
            <a:xfrm>
              <a:off x="656272" y="6516052"/>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4</a:t>
              </a:r>
            </a:p>
          </p:txBody>
        </p:sp>
      </p:grpSp>
      <p:sp>
        <p:nvSpPr>
          <p:cNvPr id="334" name="TextBox 333">
            <a:extLst>
              <a:ext uri="{FF2B5EF4-FFF2-40B4-BE49-F238E27FC236}">
                <a16:creationId xmlns:a16="http://schemas.microsoft.com/office/drawing/2014/main" id="{B2C87ABE-60A9-4BA7-B31C-8E863EE3D702}"/>
              </a:ext>
            </a:extLst>
          </p:cNvPr>
          <p:cNvSpPr txBox="1">
            <a:spLocks noChangeArrowheads="1"/>
          </p:cNvSpPr>
          <p:nvPr/>
        </p:nvSpPr>
        <p:spPr bwMode="auto">
          <a:xfrm>
            <a:off x="2209799" y="5771692"/>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nvGrpSpPr>
          <p:cNvPr id="336" name="Group 335">
            <a:extLst>
              <a:ext uri="{FF2B5EF4-FFF2-40B4-BE49-F238E27FC236}">
                <a16:creationId xmlns:a16="http://schemas.microsoft.com/office/drawing/2014/main" id="{4BD3750A-7869-4432-B237-F101B4E26680}"/>
              </a:ext>
            </a:extLst>
          </p:cNvPr>
          <p:cNvGrpSpPr>
            <a:grpSpLocks/>
          </p:cNvGrpSpPr>
          <p:nvPr/>
        </p:nvGrpSpPr>
        <p:grpSpPr bwMode="auto">
          <a:xfrm>
            <a:off x="2436812" y="5647868"/>
            <a:ext cx="646113" cy="671513"/>
            <a:chOff x="365920" y="6213717"/>
            <a:chExt cx="645589" cy="671667"/>
          </a:xfrm>
        </p:grpSpPr>
        <p:sp>
          <p:nvSpPr>
            <p:cNvPr id="5195" name="TextBox 218">
              <a:extLst>
                <a:ext uri="{FF2B5EF4-FFF2-40B4-BE49-F238E27FC236}">
                  <a16:creationId xmlns:a16="http://schemas.microsoft.com/office/drawing/2014/main" id="{75B72427-8D8F-4158-811E-E11CA3703FF3}"/>
                </a:ext>
              </a:extLst>
            </p:cNvPr>
            <p:cNvSpPr txBox="1">
              <a:spLocks noChangeArrowheads="1"/>
            </p:cNvSpPr>
            <p:nvPr/>
          </p:nvSpPr>
          <p:spPr bwMode="auto">
            <a:xfrm>
              <a:off x="365920" y="6270870"/>
              <a:ext cx="64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4</a:t>
              </a:r>
            </a:p>
          </p:txBody>
        </p:sp>
        <p:sp>
          <p:nvSpPr>
            <p:cNvPr id="5196" name="TextBox 219">
              <a:extLst>
                <a:ext uri="{FF2B5EF4-FFF2-40B4-BE49-F238E27FC236}">
                  <a16:creationId xmlns:a16="http://schemas.microsoft.com/office/drawing/2014/main" id="{8F9FD898-8833-432B-AC21-16AEE25644DC}"/>
                </a:ext>
              </a:extLst>
            </p:cNvPr>
            <p:cNvSpPr txBox="1">
              <a:spLocks noChangeArrowheads="1"/>
            </p:cNvSpPr>
            <p:nvPr/>
          </p:nvSpPr>
          <p:spPr bwMode="auto">
            <a:xfrm>
              <a:off x="659099" y="6213717"/>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1</a:t>
              </a:r>
            </a:p>
          </p:txBody>
        </p:sp>
        <p:cxnSp>
          <p:nvCxnSpPr>
            <p:cNvPr id="339" name="Straight Connector 338">
              <a:extLst>
                <a:ext uri="{FF2B5EF4-FFF2-40B4-BE49-F238E27FC236}">
                  <a16:creationId xmlns:a16="http://schemas.microsoft.com/office/drawing/2014/main" id="{CEE104CC-5BC5-43FC-A34A-FDAD3C5536DD}"/>
                </a:ext>
              </a:extLst>
            </p:cNvPr>
            <p:cNvCxnSpPr/>
            <p:nvPr/>
          </p:nvCxnSpPr>
          <p:spPr>
            <a:xfrm>
              <a:off x="659370" y="6532878"/>
              <a:ext cx="299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98" name="TextBox 223">
              <a:extLst>
                <a:ext uri="{FF2B5EF4-FFF2-40B4-BE49-F238E27FC236}">
                  <a16:creationId xmlns:a16="http://schemas.microsoft.com/office/drawing/2014/main" id="{F644778D-0EEE-43E5-9BF7-C83D1BC3FE7D}"/>
                </a:ext>
              </a:extLst>
            </p:cNvPr>
            <p:cNvSpPr txBox="1">
              <a:spLocks noChangeArrowheads="1"/>
            </p:cNvSpPr>
            <p:nvPr/>
          </p:nvSpPr>
          <p:spPr bwMode="auto">
            <a:xfrm>
              <a:off x="656272" y="6516052"/>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2</a:t>
              </a:r>
            </a:p>
          </p:txBody>
        </p:sp>
      </p:grpSp>
    </p:spTree>
    <p:extLst>
      <p:ext uri="{BB962C8B-B14F-4D97-AF65-F5344CB8AC3E}">
        <p14:creationId xmlns:p14="http://schemas.microsoft.com/office/powerpoint/2010/main" val="495245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6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2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7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2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9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3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8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2"/>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1"/>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45"/>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29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25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1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12"/>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314"/>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22"/>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2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2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26"/>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27"/>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68"/>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31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7"/>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28"/>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329"/>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34"/>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nodeType="clickEffect">
                                  <p:stCondLst>
                                    <p:cond delay="0"/>
                                  </p:stCondLst>
                                  <p:childTnLst>
                                    <p:set>
                                      <p:cBhvr>
                                        <p:cTn id="144"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p:bldP spid="219" grpId="0"/>
      <p:bldP spid="220" grpId="0"/>
      <p:bldP spid="235" grpId="0"/>
      <p:bldP spid="236" grpId="0"/>
      <p:bldP spid="251" grpId="0"/>
      <p:bldP spid="252" grpId="0"/>
      <p:bldP spid="267" grpId="0"/>
      <p:bldP spid="268" grpId="0"/>
      <p:bldP spid="302" grpId="0"/>
      <p:bldP spid="303" grpId="0"/>
      <p:bldP spid="312" grpId="0"/>
      <p:bldP spid="313" grpId="0"/>
      <p:bldP spid="322" grpId="0"/>
      <p:bldP spid="323" grpId="0"/>
      <p:bldP spid="325" grpId="0"/>
      <p:bldP spid="327" grpId="0"/>
      <p:bldP spid="328" grpId="0"/>
      <p:bldP spid="3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Picture 316">
            <a:extLst>
              <a:ext uri="{FF2B5EF4-FFF2-40B4-BE49-F238E27FC236}">
                <a16:creationId xmlns:a16="http://schemas.microsoft.com/office/drawing/2014/main" id="{3EC6E3F0-68F2-488F-A0C9-613FC93838E1}"/>
              </a:ext>
            </a:extLst>
          </p:cNvPr>
          <p:cNvPicPr>
            <a:picLocks noChangeAspect="1"/>
          </p:cNvPicPr>
          <p:nvPr/>
        </p:nvPicPr>
        <p:blipFill>
          <a:blip r:embed="rId3"/>
          <a:stretch>
            <a:fillRect/>
          </a:stretch>
        </p:blipFill>
        <p:spPr>
          <a:xfrm>
            <a:off x="-1326" y="0"/>
            <a:ext cx="12182475" cy="6858000"/>
          </a:xfrm>
          <a:prstGeom prst="rect">
            <a:avLst/>
          </a:prstGeom>
        </p:spPr>
      </p:pic>
      <p:sp>
        <p:nvSpPr>
          <p:cNvPr id="7195" name="TextBox 1">
            <a:extLst>
              <a:ext uri="{FF2B5EF4-FFF2-40B4-BE49-F238E27FC236}">
                <a16:creationId xmlns:a16="http://schemas.microsoft.com/office/drawing/2014/main" id="{9D8757C8-C444-46DE-9B68-E2DC914BCA8D}"/>
              </a:ext>
            </a:extLst>
          </p:cNvPr>
          <p:cNvSpPr txBox="1">
            <a:spLocks noChangeArrowheads="1"/>
          </p:cNvSpPr>
          <p:nvPr/>
        </p:nvSpPr>
        <p:spPr bwMode="auto">
          <a:xfrm>
            <a:off x="28635" y="176276"/>
            <a:ext cx="8859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rPr>
              <a:t>1) You Do </a:t>
            </a:r>
            <a:r>
              <a:rPr lang="en-US" altLang="en-US" sz="2000" dirty="0"/>
              <a:t>the following fractions:</a:t>
            </a:r>
          </a:p>
        </p:txBody>
      </p:sp>
      <p:sp>
        <p:nvSpPr>
          <p:cNvPr id="7196" name="TextBox 2">
            <a:extLst>
              <a:ext uri="{FF2B5EF4-FFF2-40B4-BE49-F238E27FC236}">
                <a16:creationId xmlns:a16="http://schemas.microsoft.com/office/drawing/2014/main" id="{B452CDD8-7442-49F8-8CA2-11C4DB41C414}"/>
              </a:ext>
            </a:extLst>
          </p:cNvPr>
          <p:cNvSpPr txBox="1">
            <a:spLocks noChangeArrowheads="1"/>
          </p:cNvSpPr>
          <p:nvPr/>
        </p:nvSpPr>
        <p:spPr bwMode="auto">
          <a:xfrm>
            <a:off x="1062267" y="838185"/>
            <a:ext cx="58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a:solidFill>
                  <a:srgbClr val="FF0000"/>
                </a:solidFill>
              </a:rPr>
              <a:t>(a) </a:t>
            </a:r>
          </a:p>
        </p:txBody>
      </p:sp>
      <p:grpSp>
        <p:nvGrpSpPr>
          <p:cNvPr id="7197" name="Group 9">
            <a:extLst>
              <a:ext uri="{FF2B5EF4-FFF2-40B4-BE49-F238E27FC236}">
                <a16:creationId xmlns:a16="http://schemas.microsoft.com/office/drawing/2014/main" id="{0B5CAE6D-2095-440D-AE45-B051F354649A}"/>
              </a:ext>
            </a:extLst>
          </p:cNvPr>
          <p:cNvGrpSpPr>
            <a:grpSpLocks/>
          </p:cNvGrpSpPr>
          <p:nvPr/>
        </p:nvGrpSpPr>
        <p:grpSpPr bwMode="auto">
          <a:xfrm>
            <a:off x="1570267" y="1924036"/>
            <a:ext cx="1230312" cy="858837"/>
            <a:chOff x="394744" y="1587081"/>
            <a:chExt cx="1231123" cy="858432"/>
          </a:xfrm>
        </p:grpSpPr>
        <p:grpSp>
          <p:nvGrpSpPr>
            <p:cNvPr id="7503" name="Group 91">
              <a:extLst>
                <a:ext uri="{FF2B5EF4-FFF2-40B4-BE49-F238E27FC236}">
                  <a16:creationId xmlns:a16="http://schemas.microsoft.com/office/drawing/2014/main" id="{B7EF9001-5351-4226-B62C-AEC6464E5170}"/>
                </a:ext>
              </a:extLst>
            </p:cNvPr>
            <p:cNvGrpSpPr>
              <a:grpSpLocks/>
            </p:cNvGrpSpPr>
            <p:nvPr/>
          </p:nvGrpSpPr>
          <p:grpSpPr bwMode="auto">
            <a:xfrm>
              <a:off x="394744" y="1587081"/>
              <a:ext cx="426095" cy="852769"/>
              <a:chOff x="539552" y="3573016"/>
              <a:chExt cx="426095" cy="852769"/>
            </a:xfrm>
          </p:grpSpPr>
          <p:sp>
            <p:nvSpPr>
              <p:cNvPr id="7509" name="TextBox 92">
                <a:extLst>
                  <a:ext uri="{FF2B5EF4-FFF2-40B4-BE49-F238E27FC236}">
                    <a16:creationId xmlns:a16="http://schemas.microsoft.com/office/drawing/2014/main" id="{4A5A4D38-D0FE-4C12-B47D-BE15E336DF30}"/>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2</a:t>
                </a:r>
              </a:p>
            </p:txBody>
          </p:sp>
          <p:sp>
            <p:nvSpPr>
              <p:cNvPr id="7510" name="TextBox 93">
                <a:extLst>
                  <a:ext uri="{FF2B5EF4-FFF2-40B4-BE49-F238E27FC236}">
                    <a16:creationId xmlns:a16="http://schemas.microsoft.com/office/drawing/2014/main" id="{7490F79B-5F75-4779-9A55-7E7F08C1E94F}"/>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3</a:t>
                </a:r>
              </a:p>
            </p:txBody>
          </p:sp>
          <p:cxnSp>
            <p:nvCxnSpPr>
              <p:cNvPr id="95" name="Straight Connector 94">
                <a:extLst>
                  <a:ext uri="{FF2B5EF4-FFF2-40B4-BE49-F238E27FC236}">
                    <a16:creationId xmlns:a16="http://schemas.microsoft.com/office/drawing/2014/main" id="{83FFC349-E232-4B50-A6AB-C17C07782EFC}"/>
                  </a:ext>
                </a:extLst>
              </p:cNvPr>
              <p:cNvCxnSpPr/>
              <p:nvPr/>
            </p:nvCxnSpPr>
            <p:spPr>
              <a:xfrm>
                <a:off x="539552" y="4004613"/>
                <a:ext cx="4257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04" name="TextBox 8">
              <a:extLst>
                <a:ext uri="{FF2B5EF4-FFF2-40B4-BE49-F238E27FC236}">
                  <a16:creationId xmlns:a16="http://schemas.microsoft.com/office/drawing/2014/main" id="{1CADF223-AB76-4847-9549-86BDBCDB33E7}"/>
                </a:ext>
              </a:extLst>
            </p:cNvPr>
            <p:cNvSpPr txBox="1">
              <a:spLocks noChangeArrowheads="1"/>
            </p:cNvSpPr>
            <p:nvPr/>
          </p:nvSpPr>
          <p:spPr bwMode="auto">
            <a:xfrm>
              <a:off x="810169" y="1835502"/>
              <a:ext cx="354404" cy="39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t>X</a:t>
              </a:r>
            </a:p>
          </p:txBody>
        </p:sp>
        <p:grpSp>
          <p:nvGrpSpPr>
            <p:cNvPr id="7505" name="Group 95">
              <a:extLst>
                <a:ext uri="{FF2B5EF4-FFF2-40B4-BE49-F238E27FC236}">
                  <a16:creationId xmlns:a16="http://schemas.microsoft.com/office/drawing/2014/main" id="{EFA23EF6-38B3-4432-8107-3B3A41BB0233}"/>
                </a:ext>
              </a:extLst>
            </p:cNvPr>
            <p:cNvGrpSpPr>
              <a:grpSpLocks/>
            </p:cNvGrpSpPr>
            <p:nvPr/>
          </p:nvGrpSpPr>
          <p:grpSpPr bwMode="auto">
            <a:xfrm>
              <a:off x="1199772" y="1592744"/>
              <a:ext cx="426095" cy="852769"/>
              <a:chOff x="539552" y="3573016"/>
              <a:chExt cx="426095" cy="852769"/>
            </a:xfrm>
          </p:grpSpPr>
          <p:sp>
            <p:nvSpPr>
              <p:cNvPr id="7506" name="TextBox 96">
                <a:extLst>
                  <a:ext uri="{FF2B5EF4-FFF2-40B4-BE49-F238E27FC236}">
                    <a16:creationId xmlns:a16="http://schemas.microsoft.com/office/drawing/2014/main" id="{AAC6A8C7-529F-4BD0-8FFC-3D5F47467B14}"/>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1</a:t>
                </a:r>
              </a:p>
            </p:txBody>
          </p:sp>
          <p:sp>
            <p:nvSpPr>
              <p:cNvPr id="7507" name="TextBox 97">
                <a:extLst>
                  <a:ext uri="{FF2B5EF4-FFF2-40B4-BE49-F238E27FC236}">
                    <a16:creationId xmlns:a16="http://schemas.microsoft.com/office/drawing/2014/main" id="{EC6BA3B9-DB80-45DC-A20E-414EBD639776}"/>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4</a:t>
                </a:r>
              </a:p>
            </p:txBody>
          </p:sp>
          <p:cxnSp>
            <p:nvCxnSpPr>
              <p:cNvPr id="99" name="Straight Connector 98">
                <a:extLst>
                  <a:ext uri="{FF2B5EF4-FFF2-40B4-BE49-F238E27FC236}">
                    <a16:creationId xmlns:a16="http://schemas.microsoft.com/office/drawing/2014/main" id="{82F1EF83-6377-46E7-9D59-BF37FDF3AB02}"/>
                  </a:ext>
                </a:extLst>
              </p:cNvPr>
              <p:cNvCxnSpPr/>
              <p:nvPr/>
            </p:nvCxnSpPr>
            <p:spPr>
              <a:xfrm>
                <a:off x="539916" y="4005296"/>
                <a:ext cx="4257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198" name="TextBox 99">
            <a:extLst>
              <a:ext uri="{FF2B5EF4-FFF2-40B4-BE49-F238E27FC236}">
                <a16:creationId xmlns:a16="http://schemas.microsoft.com/office/drawing/2014/main" id="{BE139F06-55D1-48FF-9B90-3621BFEF1101}"/>
              </a:ext>
            </a:extLst>
          </p:cNvPr>
          <p:cNvSpPr txBox="1">
            <a:spLocks noChangeArrowheads="1"/>
          </p:cNvSpPr>
          <p:nvPr/>
        </p:nvSpPr>
        <p:spPr bwMode="auto">
          <a:xfrm>
            <a:off x="3187929" y="819135"/>
            <a:ext cx="585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a:solidFill>
                  <a:srgbClr val="FF0000"/>
                </a:solidFill>
              </a:rPr>
              <a:t>(b) </a:t>
            </a:r>
          </a:p>
        </p:txBody>
      </p:sp>
      <p:grpSp>
        <p:nvGrpSpPr>
          <p:cNvPr id="7199" name="Group 100">
            <a:extLst>
              <a:ext uri="{FF2B5EF4-FFF2-40B4-BE49-F238E27FC236}">
                <a16:creationId xmlns:a16="http://schemas.microsoft.com/office/drawing/2014/main" id="{3E586E38-9A4F-4E2B-A2E7-DE7F8E8EEF14}"/>
              </a:ext>
            </a:extLst>
          </p:cNvPr>
          <p:cNvGrpSpPr>
            <a:grpSpLocks/>
          </p:cNvGrpSpPr>
          <p:nvPr/>
        </p:nvGrpSpPr>
        <p:grpSpPr bwMode="auto">
          <a:xfrm>
            <a:off x="3656242" y="1887522"/>
            <a:ext cx="1231900" cy="858838"/>
            <a:chOff x="394744" y="1587081"/>
            <a:chExt cx="1231123" cy="858432"/>
          </a:xfrm>
        </p:grpSpPr>
        <p:grpSp>
          <p:nvGrpSpPr>
            <p:cNvPr id="7494" name="Group 101">
              <a:extLst>
                <a:ext uri="{FF2B5EF4-FFF2-40B4-BE49-F238E27FC236}">
                  <a16:creationId xmlns:a16="http://schemas.microsoft.com/office/drawing/2014/main" id="{1352D2B6-6537-4A86-AD06-9445AFEE2721}"/>
                </a:ext>
              </a:extLst>
            </p:cNvPr>
            <p:cNvGrpSpPr>
              <a:grpSpLocks/>
            </p:cNvGrpSpPr>
            <p:nvPr/>
          </p:nvGrpSpPr>
          <p:grpSpPr bwMode="auto">
            <a:xfrm>
              <a:off x="394744" y="1587081"/>
              <a:ext cx="426095" cy="852769"/>
              <a:chOff x="539552" y="3573016"/>
              <a:chExt cx="426095" cy="852769"/>
            </a:xfrm>
          </p:grpSpPr>
          <p:sp>
            <p:nvSpPr>
              <p:cNvPr id="7500" name="TextBox 107">
                <a:extLst>
                  <a:ext uri="{FF2B5EF4-FFF2-40B4-BE49-F238E27FC236}">
                    <a16:creationId xmlns:a16="http://schemas.microsoft.com/office/drawing/2014/main" id="{85DABA27-5FB7-422A-B6BA-EFF7546307C0}"/>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t>2</a:t>
                </a:r>
              </a:p>
            </p:txBody>
          </p:sp>
          <p:sp>
            <p:nvSpPr>
              <p:cNvPr id="7501" name="TextBox 108">
                <a:extLst>
                  <a:ext uri="{FF2B5EF4-FFF2-40B4-BE49-F238E27FC236}">
                    <a16:creationId xmlns:a16="http://schemas.microsoft.com/office/drawing/2014/main" id="{3B2C6D34-FF11-459C-8B1C-7057787DC2AB}"/>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5</a:t>
                </a:r>
              </a:p>
            </p:txBody>
          </p:sp>
          <p:cxnSp>
            <p:nvCxnSpPr>
              <p:cNvPr id="110" name="Straight Connector 109">
                <a:extLst>
                  <a:ext uri="{FF2B5EF4-FFF2-40B4-BE49-F238E27FC236}">
                    <a16:creationId xmlns:a16="http://schemas.microsoft.com/office/drawing/2014/main" id="{B92F11F4-733B-4729-990B-1A4215631DFB}"/>
                  </a:ext>
                </a:extLst>
              </p:cNvPr>
              <p:cNvCxnSpPr/>
              <p:nvPr/>
            </p:nvCxnSpPr>
            <p:spPr>
              <a:xfrm>
                <a:off x="539552" y="4004612"/>
                <a:ext cx="4267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95" name="TextBox 102">
              <a:extLst>
                <a:ext uri="{FF2B5EF4-FFF2-40B4-BE49-F238E27FC236}">
                  <a16:creationId xmlns:a16="http://schemas.microsoft.com/office/drawing/2014/main" id="{ACB3A87F-4869-414A-BD7E-BE7AF8F35F71}"/>
                </a:ext>
              </a:extLst>
            </p:cNvPr>
            <p:cNvSpPr txBox="1">
              <a:spLocks noChangeArrowheads="1"/>
            </p:cNvSpPr>
            <p:nvPr/>
          </p:nvSpPr>
          <p:spPr bwMode="auto">
            <a:xfrm>
              <a:off x="796529" y="1835502"/>
              <a:ext cx="354404" cy="39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solidFill>
                    <a:srgbClr val="000000"/>
                  </a:solidFill>
                </a:rPr>
                <a:t>X</a:t>
              </a:r>
            </a:p>
          </p:txBody>
        </p:sp>
        <p:grpSp>
          <p:nvGrpSpPr>
            <p:cNvPr id="7496" name="Group 103">
              <a:extLst>
                <a:ext uri="{FF2B5EF4-FFF2-40B4-BE49-F238E27FC236}">
                  <a16:creationId xmlns:a16="http://schemas.microsoft.com/office/drawing/2014/main" id="{1E6AAAE6-F87C-4882-95CA-8F11778A8B1C}"/>
                </a:ext>
              </a:extLst>
            </p:cNvPr>
            <p:cNvGrpSpPr>
              <a:grpSpLocks/>
            </p:cNvGrpSpPr>
            <p:nvPr/>
          </p:nvGrpSpPr>
          <p:grpSpPr bwMode="auto">
            <a:xfrm>
              <a:off x="1199772" y="1592744"/>
              <a:ext cx="426095" cy="852769"/>
              <a:chOff x="539552" y="3573016"/>
              <a:chExt cx="426095" cy="852769"/>
            </a:xfrm>
          </p:grpSpPr>
          <p:sp>
            <p:nvSpPr>
              <p:cNvPr id="7497" name="TextBox 104">
                <a:extLst>
                  <a:ext uri="{FF2B5EF4-FFF2-40B4-BE49-F238E27FC236}">
                    <a16:creationId xmlns:a16="http://schemas.microsoft.com/office/drawing/2014/main" id="{63866FA7-CAD7-4426-9893-F2714D8D2072}"/>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1</a:t>
                </a:r>
              </a:p>
            </p:txBody>
          </p:sp>
          <p:sp>
            <p:nvSpPr>
              <p:cNvPr id="7498" name="TextBox 105">
                <a:extLst>
                  <a:ext uri="{FF2B5EF4-FFF2-40B4-BE49-F238E27FC236}">
                    <a16:creationId xmlns:a16="http://schemas.microsoft.com/office/drawing/2014/main" id="{A91E0E6F-EA89-4317-A66F-1F50143A2B4A}"/>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6</a:t>
                </a:r>
              </a:p>
            </p:txBody>
          </p:sp>
          <p:cxnSp>
            <p:nvCxnSpPr>
              <p:cNvPr id="107" name="Straight Connector 106">
                <a:extLst>
                  <a:ext uri="{FF2B5EF4-FFF2-40B4-BE49-F238E27FC236}">
                    <a16:creationId xmlns:a16="http://schemas.microsoft.com/office/drawing/2014/main" id="{5935E6F6-3422-4A20-8D1C-24DA650225D5}"/>
                  </a:ext>
                </a:extLst>
              </p:cNvPr>
              <p:cNvCxnSpPr/>
              <p:nvPr/>
            </p:nvCxnSpPr>
            <p:spPr>
              <a:xfrm>
                <a:off x="538878" y="4005296"/>
                <a:ext cx="4267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00" name="TextBox 110">
            <a:extLst>
              <a:ext uri="{FF2B5EF4-FFF2-40B4-BE49-F238E27FC236}">
                <a16:creationId xmlns:a16="http://schemas.microsoft.com/office/drawing/2014/main" id="{68857591-E757-4472-9B86-420870211391}"/>
              </a:ext>
            </a:extLst>
          </p:cNvPr>
          <p:cNvSpPr txBox="1">
            <a:spLocks noChangeArrowheads="1"/>
          </p:cNvSpPr>
          <p:nvPr/>
        </p:nvSpPr>
        <p:spPr bwMode="auto">
          <a:xfrm>
            <a:off x="5211992" y="781035"/>
            <a:ext cx="58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a:solidFill>
                  <a:srgbClr val="FF0000"/>
                </a:solidFill>
              </a:rPr>
              <a:t>(c) </a:t>
            </a:r>
          </a:p>
        </p:txBody>
      </p:sp>
      <p:grpSp>
        <p:nvGrpSpPr>
          <p:cNvPr id="7201" name="Group 111">
            <a:extLst>
              <a:ext uri="{FF2B5EF4-FFF2-40B4-BE49-F238E27FC236}">
                <a16:creationId xmlns:a16="http://schemas.microsoft.com/office/drawing/2014/main" id="{149A3839-DDCC-474D-81DA-E1329E20719C}"/>
              </a:ext>
            </a:extLst>
          </p:cNvPr>
          <p:cNvGrpSpPr>
            <a:grpSpLocks/>
          </p:cNvGrpSpPr>
          <p:nvPr/>
        </p:nvGrpSpPr>
        <p:grpSpPr bwMode="auto">
          <a:xfrm>
            <a:off x="5697767" y="584186"/>
            <a:ext cx="1230312" cy="858837"/>
            <a:chOff x="394744" y="1587081"/>
            <a:chExt cx="1231123" cy="858432"/>
          </a:xfrm>
        </p:grpSpPr>
        <p:grpSp>
          <p:nvGrpSpPr>
            <p:cNvPr id="7485" name="Group 112">
              <a:extLst>
                <a:ext uri="{FF2B5EF4-FFF2-40B4-BE49-F238E27FC236}">
                  <a16:creationId xmlns:a16="http://schemas.microsoft.com/office/drawing/2014/main" id="{C68577D5-5BF7-4F1F-A50C-B9CB88641B05}"/>
                </a:ext>
              </a:extLst>
            </p:cNvPr>
            <p:cNvGrpSpPr>
              <a:grpSpLocks/>
            </p:cNvGrpSpPr>
            <p:nvPr/>
          </p:nvGrpSpPr>
          <p:grpSpPr bwMode="auto">
            <a:xfrm>
              <a:off x="394744" y="1587081"/>
              <a:ext cx="426095" cy="852769"/>
              <a:chOff x="539552" y="3573016"/>
              <a:chExt cx="426095" cy="852769"/>
            </a:xfrm>
          </p:grpSpPr>
          <p:sp>
            <p:nvSpPr>
              <p:cNvPr id="7491" name="TextBox 118">
                <a:extLst>
                  <a:ext uri="{FF2B5EF4-FFF2-40B4-BE49-F238E27FC236}">
                    <a16:creationId xmlns:a16="http://schemas.microsoft.com/office/drawing/2014/main" id="{CE417638-B8A6-4059-B7A6-3C119AEC44B9}"/>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1</a:t>
                </a:r>
              </a:p>
            </p:txBody>
          </p:sp>
          <p:sp>
            <p:nvSpPr>
              <p:cNvPr id="7492" name="TextBox 119">
                <a:extLst>
                  <a:ext uri="{FF2B5EF4-FFF2-40B4-BE49-F238E27FC236}">
                    <a16:creationId xmlns:a16="http://schemas.microsoft.com/office/drawing/2014/main" id="{C45DB6B5-6ECD-4273-9E88-1810D5BB2DED}"/>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3</a:t>
                </a:r>
              </a:p>
            </p:txBody>
          </p:sp>
          <p:cxnSp>
            <p:nvCxnSpPr>
              <p:cNvPr id="121" name="Straight Connector 120">
                <a:extLst>
                  <a:ext uri="{FF2B5EF4-FFF2-40B4-BE49-F238E27FC236}">
                    <a16:creationId xmlns:a16="http://schemas.microsoft.com/office/drawing/2014/main" id="{B9561B12-E4AB-4BF9-A3C6-0058CA05BAFB}"/>
                  </a:ext>
                </a:extLst>
              </p:cNvPr>
              <p:cNvCxnSpPr/>
              <p:nvPr/>
            </p:nvCxnSpPr>
            <p:spPr>
              <a:xfrm>
                <a:off x="539552" y="4004613"/>
                <a:ext cx="4257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86" name="TextBox 113">
              <a:extLst>
                <a:ext uri="{FF2B5EF4-FFF2-40B4-BE49-F238E27FC236}">
                  <a16:creationId xmlns:a16="http://schemas.microsoft.com/office/drawing/2014/main" id="{CC44C4BF-4522-4440-96F6-01AAB9AEB798}"/>
                </a:ext>
              </a:extLst>
            </p:cNvPr>
            <p:cNvSpPr txBox="1">
              <a:spLocks noChangeArrowheads="1"/>
            </p:cNvSpPr>
            <p:nvPr/>
          </p:nvSpPr>
          <p:spPr bwMode="auto">
            <a:xfrm>
              <a:off x="810169" y="1849143"/>
              <a:ext cx="354404" cy="39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solidFill>
                    <a:srgbClr val="000000"/>
                  </a:solidFill>
                </a:rPr>
                <a:t>X</a:t>
              </a:r>
            </a:p>
          </p:txBody>
        </p:sp>
        <p:grpSp>
          <p:nvGrpSpPr>
            <p:cNvPr id="7487" name="Group 114">
              <a:extLst>
                <a:ext uri="{FF2B5EF4-FFF2-40B4-BE49-F238E27FC236}">
                  <a16:creationId xmlns:a16="http://schemas.microsoft.com/office/drawing/2014/main" id="{4FA97FD3-44B0-4F8B-98B2-017727890AED}"/>
                </a:ext>
              </a:extLst>
            </p:cNvPr>
            <p:cNvGrpSpPr>
              <a:grpSpLocks/>
            </p:cNvGrpSpPr>
            <p:nvPr/>
          </p:nvGrpSpPr>
          <p:grpSpPr bwMode="auto">
            <a:xfrm>
              <a:off x="1199772" y="1592744"/>
              <a:ext cx="426095" cy="852769"/>
              <a:chOff x="539552" y="3573016"/>
              <a:chExt cx="426095" cy="852769"/>
            </a:xfrm>
          </p:grpSpPr>
          <p:sp>
            <p:nvSpPr>
              <p:cNvPr id="7488" name="TextBox 115">
                <a:extLst>
                  <a:ext uri="{FF2B5EF4-FFF2-40B4-BE49-F238E27FC236}">
                    <a16:creationId xmlns:a16="http://schemas.microsoft.com/office/drawing/2014/main" id="{758BE4F8-EB0E-484C-AF2E-CD11EFC06BB8}"/>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2</a:t>
                </a:r>
              </a:p>
            </p:txBody>
          </p:sp>
          <p:sp>
            <p:nvSpPr>
              <p:cNvPr id="7489" name="TextBox 116">
                <a:extLst>
                  <a:ext uri="{FF2B5EF4-FFF2-40B4-BE49-F238E27FC236}">
                    <a16:creationId xmlns:a16="http://schemas.microsoft.com/office/drawing/2014/main" id="{9EB6AD81-72E6-4432-9769-EC854D1EE61D}"/>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5</a:t>
                </a:r>
              </a:p>
            </p:txBody>
          </p:sp>
          <p:cxnSp>
            <p:nvCxnSpPr>
              <p:cNvPr id="118" name="Straight Connector 117">
                <a:extLst>
                  <a:ext uri="{FF2B5EF4-FFF2-40B4-BE49-F238E27FC236}">
                    <a16:creationId xmlns:a16="http://schemas.microsoft.com/office/drawing/2014/main" id="{090BAA11-F741-42EA-A2FF-71FBE8BC3D60}"/>
                  </a:ext>
                </a:extLst>
              </p:cNvPr>
              <p:cNvCxnSpPr/>
              <p:nvPr/>
            </p:nvCxnSpPr>
            <p:spPr>
              <a:xfrm>
                <a:off x="539916" y="4005296"/>
                <a:ext cx="4257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02" name="TextBox 121">
            <a:extLst>
              <a:ext uri="{FF2B5EF4-FFF2-40B4-BE49-F238E27FC236}">
                <a16:creationId xmlns:a16="http://schemas.microsoft.com/office/drawing/2014/main" id="{1CCAF61A-4E34-42FD-8183-875C6F54189F}"/>
              </a:ext>
            </a:extLst>
          </p:cNvPr>
          <p:cNvSpPr txBox="1">
            <a:spLocks noChangeArrowheads="1"/>
          </p:cNvSpPr>
          <p:nvPr/>
        </p:nvSpPr>
        <p:spPr bwMode="auto">
          <a:xfrm>
            <a:off x="7275743" y="774685"/>
            <a:ext cx="585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a:solidFill>
                  <a:srgbClr val="FF0000"/>
                </a:solidFill>
              </a:rPr>
              <a:t>(d) </a:t>
            </a:r>
          </a:p>
        </p:txBody>
      </p:sp>
      <p:grpSp>
        <p:nvGrpSpPr>
          <p:cNvPr id="7203" name="Group 122">
            <a:extLst>
              <a:ext uri="{FF2B5EF4-FFF2-40B4-BE49-F238E27FC236}">
                <a16:creationId xmlns:a16="http://schemas.microsoft.com/office/drawing/2014/main" id="{6C53EF56-5BDA-4783-B5F5-E599BCED6966}"/>
              </a:ext>
            </a:extLst>
          </p:cNvPr>
          <p:cNvGrpSpPr>
            <a:grpSpLocks/>
          </p:cNvGrpSpPr>
          <p:nvPr/>
        </p:nvGrpSpPr>
        <p:grpSpPr bwMode="auto">
          <a:xfrm>
            <a:off x="1554392" y="642922"/>
            <a:ext cx="1231900" cy="857250"/>
            <a:chOff x="394744" y="1587081"/>
            <a:chExt cx="1231123" cy="858432"/>
          </a:xfrm>
        </p:grpSpPr>
        <p:grpSp>
          <p:nvGrpSpPr>
            <p:cNvPr id="7476" name="Group 123">
              <a:extLst>
                <a:ext uri="{FF2B5EF4-FFF2-40B4-BE49-F238E27FC236}">
                  <a16:creationId xmlns:a16="http://schemas.microsoft.com/office/drawing/2014/main" id="{892F2974-B9E0-4650-9852-0AF684168C50}"/>
                </a:ext>
              </a:extLst>
            </p:cNvPr>
            <p:cNvGrpSpPr>
              <a:grpSpLocks/>
            </p:cNvGrpSpPr>
            <p:nvPr/>
          </p:nvGrpSpPr>
          <p:grpSpPr bwMode="auto">
            <a:xfrm>
              <a:off x="394744" y="1587081"/>
              <a:ext cx="426095" cy="852769"/>
              <a:chOff x="539552" y="3573016"/>
              <a:chExt cx="426095" cy="852769"/>
            </a:xfrm>
          </p:grpSpPr>
          <p:sp>
            <p:nvSpPr>
              <p:cNvPr id="7482" name="TextBox 129">
                <a:extLst>
                  <a:ext uri="{FF2B5EF4-FFF2-40B4-BE49-F238E27FC236}">
                    <a16:creationId xmlns:a16="http://schemas.microsoft.com/office/drawing/2014/main" id="{A71BC502-4D8B-4AE4-9FBD-AA1FD7709AF0}"/>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1</a:t>
                </a:r>
              </a:p>
            </p:txBody>
          </p:sp>
          <p:sp>
            <p:nvSpPr>
              <p:cNvPr id="7483" name="TextBox 130">
                <a:extLst>
                  <a:ext uri="{FF2B5EF4-FFF2-40B4-BE49-F238E27FC236}">
                    <a16:creationId xmlns:a16="http://schemas.microsoft.com/office/drawing/2014/main" id="{4D24EE84-D3FD-4DF0-BD62-AA26EBCB066B}"/>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3</a:t>
                </a:r>
              </a:p>
            </p:txBody>
          </p:sp>
          <p:cxnSp>
            <p:nvCxnSpPr>
              <p:cNvPr id="132" name="Straight Connector 131">
                <a:extLst>
                  <a:ext uri="{FF2B5EF4-FFF2-40B4-BE49-F238E27FC236}">
                    <a16:creationId xmlns:a16="http://schemas.microsoft.com/office/drawing/2014/main" id="{FC3A3ACD-6800-4DA5-851A-F3FA6E2B3121}"/>
                  </a:ext>
                </a:extLst>
              </p:cNvPr>
              <p:cNvCxnSpPr/>
              <p:nvPr/>
            </p:nvCxnSpPr>
            <p:spPr>
              <a:xfrm>
                <a:off x="539552" y="4005411"/>
                <a:ext cx="4267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77" name="TextBox 124">
              <a:extLst>
                <a:ext uri="{FF2B5EF4-FFF2-40B4-BE49-F238E27FC236}">
                  <a16:creationId xmlns:a16="http://schemas.microsoft.com/office/drawing/2014/main" id="{6A9E5148-4783-4375-8401-3E56CCCE3215}"/>
                </a:ext>
              </a:extLst>
            </p:cNvPr>
            <p:cNvSpPr txBox="1">
              <a:spLocks noChangeArrowheads="1"/>
            </p:cNvSpPr>
            <p:nvPr/>
          </p:nvSpPr>
          <p:spPr bwMode="auto">
            <a:xfrm>
              <a:off x="796529" y="1816454"/>
              <a:ext cx="354404" cy="4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solidFill>
                    <a:srgbClr val="000000"/>
                  </a:solidFill>
                </a:rPr>
                <a:t>X</a:t>
              </a:r>
            </a:p>
          </p:txBody>
        </p:sp>
        <p:grpSp>
          <p:nvGrpSpPr>
            <p:cNvPr id="7478" name="Group 125">
              <a:extLst>
                <a:ext uri="{FF2B5EF4-FFF2-40B4-BE49-F238E27FC236}">
                  <a16:creationId xmlns:a16="http://schemas.microsoft.com/office/drawing/2014/main" id="{8D6F4AD7-9745-4544-AB7B-27A1505E6AAD}"/>
                </a:ext>
              </a:extLst>
            </p:cNvPr>
            <p:cNvGrpSpPr>
              <a:grpSpLocks/>
            </p:cNvGrpSpPr>
            <p:nvPr/>
          </p:nvGrpSpPr>
          <p:grpSpPr bwMode="auto">
            <a:xfrm>
              <a:off x="1199772" y="1592744"/>
              <a:ext cx="426095" cy="852769"/>
              <a:chOff x="539552" y="3573016"/>
              <a:chExt cx="426095" cy="852769"/>
            </a:xfrm>
          </p:grpSpPr>
          <p:sp>
            <p:nvSpPr>
              <p:cNvPr id="7479" name="TextBox 126">
                <a:extLst>
                  <a:ext uri="{FF2B5EF4-FFF2-40B4-BE49-F238E27FC236}">
                    <a16:creationId xmlns:a16="http://schemas.microsoft.com/office/drawing/2014/main" id="{2B192878-0CBA-4508-AC10-4E9CA64D3B8E}"/>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1</a:t>
                </a:r>
              </a:p>
            </p:txBody>
          </p:sp>
          <p:sp>
            <p:nvSpPr>
              <p:cNvPr id="7480" name="TextBox 127">
                <a:extLst>
                  <a:ext uri="{FF2B5EF4-FFF2-40B4-BE49-F238E27FC236}">
                    <a16:creationId xmlns:a16="http://schemas.microsoft.com/office/drawing/2014/main" id="{FE1E5EC1-5CE5-444A-A370-C48E5D631FBD}"/>
                  </a:ext>
                </a:extLst>
              </p:cNvPr>
              <p:cNvSpPr txBox="1">
                <a:spLocks noChangeArrowheads="1"/>
              </p:cNvSpPr>
              <p:nvPr/>
            </p:nvSpPr>
            <p:spPr bwMode="auto">
              <a:xfrm>
                <a:off x="566848"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2</a:t>
                </a:r>
              </a:p>
            </p:txBody>
          </p:sp>
          <p:cxnSp>
            <p:nvCxnSpPr>
              <p:cNvPr id="129" name="Straight Connector 128">
                <a:extLst>
                  <a:ext uri="{FF2B5EF4-FFF2-40B4-BE49-F238E27FC236}">
                    <a16:creationId xmlns:a16="http://schemas.microsoft.com/office/drawing/2014/main" id="{6ECEF47D-B591-48DE-A583-15E9D1B03BDF}"/>
                  </a:ext>
                </a:extLst>
              </p:cNvPr>
              <p:cNvCxnSpPr/>
              <p:nvPr/>
            </p:nvCxnSpPr>
            <p:spPr>
              <a:xfrm>
                <a:off x="538878" y="4006107"/>
                <a:ext cx="4267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04" name="TextBox 132">
            <a:extLst>
              <a:ext uri="{FF2B5EF4-FFF2-40B4-BE49-F238E27FC236}">
                <a16:creationId xmlns:a16="http://schemas.microsoft.com/office/drawing/2014/main" id="{0C21A9EA-790B-4EC8-B578-A813297D3C26}"/>
              </a:ext>
            </a:extLst>
          </p:cNvPr>
          <p:cNvSpPr txBox="1">
            <a:spLocks noChangeArrowheads="1"/>
          </p:cNvSpPr>
          <p:nvPr/>
        </p:nvSpPr>
        <p:spPr bwMode="auto">
          <a:xfrm>
            <a:off x="1074968" y="2119297"/>
            <a:ext cx="585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a:solidFill>
                  <a:srgbClr val="FF0000"/>
                </a:solidFill>
              </a:rPr>
              <a:t>(e) </a:t>
            </a:r>
          </a:p>
        </p:txBody>
      </p:sp>
      <p:grpSp>
        <p:nvGrpSpPr>
          <p:cNvPr id="7205" name="Group 133">
            <a:extLst>
              <a:ext uri="{FF2B5EF4-FFF2-40B4-BE49-F238E27FC236}">
                <a16:creationId xmlns:a16="http://schemas.microsoft.com/office/drawing/2014/main" id="{FC39DF7D-8C93-4117-9DB8-70F6182B3D09}"/>
              </a:ext>
            </a:extLst>
          </p:cNvPr>
          <p:cNvGrpSpPr>
            <a:grpSpLocks/>
          </p:cNvGrpSpPr>
          <p:nvPr/>
        </p:nvGrpSpPr>
        <p:grpSpPr bwMode="auto">
          <a:xfrm>
            <a:off x="7769454" y="531797"/>
            <a:ext cx="1231900" cy="857250"/>
            <a:chOff x="394744" y="1587081"/>
            <a:chExt cx="1231123" cy="858432"/>
          </a:xfrm>
        </p:grpSpPr>
        <p:grpSp>
          <p:nvGrpSpPr>
            <p:cNvPr id="7467" name="Group 134">
              <a:extLst>
                <a:ext uri="{FF2B5EF4-FFF2-40B4-BE49-F238E27FC236}">
                  <a16:creationId xmlns:a16="http://schemas.microsoft.com/office/drawing/2014/main" id="{198E2E9D-AB12-45BB-9FCA-24442C29BBBD}"/>
                </a:ext>
              </a:extLst>
            </p:cNvPr>
            <p:cNvGrpSpPr>
              <a:grpSpLocks/>
            </p:cNvGrpSpPr>
            <p:nvPr/>
          </p:nvGrpSpPr>
          <p:grpSpPr bwMode="auto">
            <a:xfrm>
              <a:off x="394744" y="1587081"/>
              <a:ext cx="426095" cy="852769"/>
              <a:chOff x="539552" y="3573016"/>
              <a:chExt cx="426095" cy="852769"/>
            </a:xfrm>
          </p:grpSpPr>
          <p:sp>
            <p:nvSpPr>
              <p:cNvPr id="7473" name="TextBox 140">
                <a:extLst>
                  <a:ext uri="{FF2B5EF4-FFF2-40B4-BE49-F238E27FC236}">
                    <a16:creationId xmlns:a16="http://schemas.microsoft.com/office/drawing/2014/main" id="{8833D011-41CA-441B-882B-BCD6ECE3A17D}"/>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1</a:t>
                </a:r>
              </a:p>
            </p:txBody>
          </p:sp>
          <p:sp>
            <p:nvSpPr>
              <p:cNvPr id="7474" name="TextBox 141">
                <a:extLst>
                  <a:ext uri="{FF2B5EF4-FFF2-40B4-BE49-F238E27FC236}">
                    <a16:creationId xmlns:a16="http://schemas.microsoft.com/office/drawing/2014/main" id="{530A1B6D-4132-4E4C-B4C8-93B07B00A954}"/>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5</a:t>
                </a:r>
              </a:p>
            </p:txBody>
          </p:sp>
          <p:cxnSp>
            <p:nvCxnSpPr>
              <p:cNvPr id="143" name="Straight Connector 142">
                <a:extLst>
                  <a:ext uri="{FF2B5EF4-FFF2-40B4-BE49-F238E27FC236}">
                    <a16:creationId xmlns:a16="http://schemas.microsoft.com/office/drawing/2014/main" id="{29486190-5F9E-4DFC-9B6D-A3E66F993598}"/>
                  </a:ext>
                </a:extLst>
              </p:cNvPr>
              <p:cNvCxnSpPr/>
              <p:nvPr/>
            </p:nvCxnSpPr>
            <p:spPr>
              <a:xfrm>
                <a:off x="539552" y="4005411"/>
                <a:ext cx="4267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68" name="TextBox 135">
              <a:extLst>
                <a:ext uri="{FF2B5EF4-FFF2-40B4-BE49-F238E27FC236}">
                  <a16:creationId xmlns:a16="http://schemas.microsoft.com/office/drawing/2014/main" id="{95ADF4D7-A38A-4680-8BA5-1FECE4638C37}"/>
                </a:ext>
              </a:extLst>
            </p:cNvPr>
            <p:cNvSpPr txBox="1">
              <a:spLocks noChangeArrowheads="1"/>
            </p:cNvSpPr>
            <p:nvPr/>
          </p:nvSpPr>
          <p:spPr bwMode="auto">
            <a:xfrm>
              <a:off x="796529" y="1828951"/>
              <a:ext cx="354404" cy="4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solidFill>
                    <a:srgbClr val="000000"/>
                  </a:solidFill>
                </a:rPr>
                <a:t>X</a:t>
              </a:r>
            </a:p>
          </p:txBody>
        </p:sp>
        <p:grpSp>
          <p:nvGrpSpPr>
            <p:cNvPr id="7469" name="Group 136">
              <a:extLst>
                <a:ext uri="{FF2B5EF4-FFF2-40B4-BE49-F238E27FC236}">
                  <a16:creationId xmlns:a16="http://schemas.microsoft.com/office/drawing/2014/main" id="{BFB47FD2-F02C-4428-97F8-2839AD3C6168}"/>
                </a:ext>
              </a:extLst>
            </p:cNvPr>
            <p:cNvGrpSpPr>
              <a:grpSpLocks/>
            </p:cNvGrpSpPr>
            <p:nvPr/>
          </p:nvGrpSpPr>
          <p:grpSpPr bwMode="auto">
            <a:xfrm>
              <a:off x="1199772" y="1592744"/>
              <a:ext cx="426095" cy="852769"/>
              <a:chOff x="539552" y="3573016"/>
              <a:chExt cx="426095" cy="852769"/>
            </a:xfrm>
          </p:grpSpPr>
          <p:sp>
            <p:nvSpPr>
              <p:cNvPr id="7470" name="TextBox 137">
                <a:extLst>
                  <a:ext uri="{FF2B5EF4-FFF2-40B4-BE49-F238E27FC236}">
                    <a16:creationId xmlns:a16="http://schemas.microsoft.com/office/drawing/2014/main" id="{4C0B89EC-5B80-411C-9E23-C9DF2C692B33}"/>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1</a:t>
                </a:r>
              </a:p>
            </p:txBody>
          </p:sp>
          <p:sp>
            <p:nvSpPr>
              <p:cNvPr id="7471" name="TextBox 138">
                <a:extLst>
                  <a:ext uri="{FF2B5EF4-FFF2-40B4-BE49-F238E27FC236}">
                    <a16:creationId xmlns:a16="http://schemas.microsoft.com/office/drawing/2014/main" id="{D5FDBD46-DE09-40F5-A042-EEA4F370163C}"/>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4</a:t>
                </a:r>
              </a:p>
            </p:txBody>
          </p:sp>
          <p:cxnSp>
            <p:nvCxnSpPr>
              <p:cNvPr id="140" name="Straight Connector 139">
                <a:extLst>
                  <a:ext uri="{FF2B5EF4-FFF2-40B4-BE49-F238E27FC236}">
                    <a16:creationId xmlns:a16="http://schemas.microsoft.com/office/drawing/2014/main" id="{5F7FCA9B-9117-4872-98C3-9CE892D5DAEA}"/>
                  </a:ext>
                </a:extLst>
              </p:cNvPr>
              <p:cNvCxnSpPr/>
              <p:nvPr/>
            </p:nvCxnSpPr>
            <p:spPr>
              <a:xfrm>
                <a:off x="538879" y="4006107"/>
                <a:ext cx="4267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06" name="TextBox 143">
            <a:extLst>
              <a:ext uri="{FF2B5EF4-FFF2-40B4-BE49-F238E27FC236}">
                <a16:creationId xmlns:a16="http://schemas.microsoft.com/office/drawing/2014/main" id="{31F6C25C-F65F-4C31-966C-00B56EA478D5}"/>
              </a:ext>
            </a:extLst>
          </p:cNvPr>
          <p:cNvSpPr txBox="1">
            <a:spLocks noChangeArrowheads="1"/>
          </p:cNvSpPr>
          <p:nvPr/>
        </p:nvSpPr>
        <p:spPr bwMode="auto">
          <a:xfrm>
            <a:off x="3202217" y="2100247"/>
            <a:ext cx="58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a:solidFill>
                  <a:srgbClr val="FF0000"/>
                </a:solidFill>
              </a:rPr>
              <a:t>(f) </a:t>
            </a:r>
          </a:p>
        </p:txBody>
      </p:sp>
      <p:grpSp>
        <p:nvGrpSpPr>
          <p:cNvPr id="7207" name="Group 144">
            <a:extLst>
              <a:ext uri="{FF2B5EF4-FFF2-40B4-BE49-F238E27FC236}">
                <a16:creationId xmlns:a16="http://schemas.microsoft.com/office/drawing/2014/main" id="{D652AE26-D25D-416C-A31E-7225B5227434}"/>
              </a:ext>
            </a:extLst>
          </p:cNvPr>
          <p:cNvGrpSpPr>
            <a:grpSpLocks/>
          </p:cNvGrpSpPr>
          <p:nvPr/>
        </p:nvGrpSpPr>
        <p:grpSpPr bwMode="auto">
          <a:xfrm>
            <a:off x="3645130" y="592122"/>
            <a:ext cx="1230313" cy="858838"/>
            <a:chOff x="394744" y="1587081"/>
            <a:chExt cx="1231123" cy="858432"/>
          </a:xfrm>
        </p:grpSpPr>
        <p:grpSp>
          <p:nvGrpSpPr>
            <p:cNvPr id="7458" name="Group 145">
              <a:extLst>
                <a:ext uri="{FF2B5EF4-FFF2-40B4-BE49-F238E27FC236}">
                  <a16:creationId xmlns:a16="http://schemas.microsoft.com/office/drawing/2014/main" id="{4B01DED0-25BF-4392-9430-655C975354AF}"/>
                </a:ext>
              </a:extLst>
            </p:cNvPr>
            <p:cNvGrpSpPr>
              <a:grpSpLocks/>
            </p:cNvGrpSpPr>
            <p:nvPr/>
          </p:nvGrpSpPr>
          <p:grpSpPr bwMode="auto">
            <a:xfrm>
              <a:off x="394744" y="1587081"/>
              <a:ext cx="426095" cy="852769"/>
              <a:chOff x="539552" y="3573016"/>
              <a:chExt cx="426095" cy="852769"/>
            </a:xfrm>
          </p:grpSpPr>
          <p:sp>
            <p:nvSpPr>
              <p:cNvPr id="7464" name="TextBox 151">
                <a:extLst>
                  <a:ext uri="{FF2B5EF4-FFF2-40B4-BE49-F238E27FC236}">
                    <a16:creationId xmlns:a16="http://schemas.microsoft.com/office/drawing/2014/main" id="{A93AFCE8-8E51-4B27-8FBF-3A3D7A9F359D}"/>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1</a:t>
                </a:r>
              </a:p>
            </p:txBody>
          </p:sp>
          <p:sp>
            <p:nvSpPr>
              <p:cNvPr id="7465" name="TextBox 152">
                <a:extLst>
                  <a:ext uri="{FF2B5EF4-FFF2-40B4-BE49-F238E27FC236}">
                    <a16:creationId xmlns:a16="http://schemas.microsoft.com/office/drawing/2014/main" id="{DD23A4F9-1A41-4742-A438-9B3D32D84A01}"/>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2</a:t>
                </a:r>
              </a:p>
            </p:txBody>
          </p:sp>
          <p:cxnSp>
            <p:nvCxnSpPr>
              <p:cNvPr id="154" name="Straight Connector 153">
                <a:extLst>
                  <a:ext uri="{FF2B5EF4-FFF2-40B4-BE49-F238E27FC236}">
                    <a16:creationId xmlns:a16="http://schemas.microsoft.com/office/drawing/2014/main" id="{6BBECF56-21AC-4F00-A7F0-6BDA853B7EFA}"/>
                  </a:ext>
                </a:extLst>
              </p:cNvPr>
              <p:cNvCxnSpPr/>
              <p:nvPr/>
            </p:nvCxnSpPr>
            <p:spPr>
              <a:xfrm>
                <a:off x="539552" y="4004612"/>
                <a:ext cx="4257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59" name="TextBox 146">
              <a:extLst>
                <a:ext uri="{FF2B5EF4-FFF2-40B4-BE49-F238E27FC236}">
                  <a16:creationId xmlns:a16="http://schemas.microsoft.com/office/drawing/2014/main" id="{01D3D68D-192E-41DC-BEDA-7070E90B40BA}"/>
                </a:ext>
              </a:extLst>
            </p:cNvPr>
            <p:cNvSpPr txBox="1">
              <a:spLocks noChangeArrowheads="1"/>
            </p:cNvSpPr>
            <p:nvPr/>
          </p:nvSpPr>
          <p:spPr bwMode="auto">
            <a:xfrm>
              <a:off x="810169" y="1831724"/>
              <a:ext cx="354404" cy="39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solidFill>
                    <a:srgbClr val="000000"/>
                  </a:solidFill>
                </a:rPr>
                <a:t>X</a:t>
              </a:r>
            </a:p>
          </p:txBody>
        </p:sp>
        <p:grpSp>
          <p:nvGrpSpPr>
            <p:cNvPr id="7460" name="Group 147">
              <a:extLst>
                <a:ext uri="{FF2B5EF4-FFF2-40B4-BE49-F238E27FC236}">
                  <a16:creationId xmlns:a16="http://schemas.microsoft.com/office/drawing/2014/main" id="{7E110E84-7875-4F50-B3C0-E3241A3AF7E0}"/>
                </a:ext>
              </a:extLst>
            </p:cNvPr>
            <p:cNvGrpSpPr>
              <a:grpSpLocks/>
            </p:cNvGrpSpPr>
            <p:nvPr/>
          </p:nvGrpSpPr>
          <p:grpSpPr bwMode="auto">
            <a:xfrm>
              <a:off x="1199772" y="1592744"/>
              <a:ext cx="426095" cy="852769"/>
              <a:chOff x="539552" y="3573016"/>
              <a:chExt cx="426095" cy="852769"/>
            </a:xfrm>
          </p:grpSpPr>
          <p:sp>
            <p:nvSpPr>
              <p:cNvPr id="7461" name="TextBox 148">
                <a:extLst>
                  <a:ext uri="{FF2B5EF4-FFF2-40B4-BE49-F238E27FC236}">
                    <a16:creationId xmlns:a16="http://schemas.microsoft.com/office/drawing/2014/main" id="{08B284D2-7BF0-45BF-8B61-C0ABE0D0E0C6}"/>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1</a:t>
                </a:r>
              </a:p>
            </p:txBody>
          </p:sp>
          <p:sp>
            <p:nvSpPr>
              <p:cNvPr id="7462" name="TextBox 149">
                <a:extLst>
                  <a:ext uri="{FF2B5EF4-FFF2-40B4-BE49-F238E27FC236}">
                    <a16:creationId xmlns:a16="http://schemas.microsoft.com/office/drawing/2014/main" id="{6F525A7A-CF32-4D2C-B612-D86B41B5C559}"/>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4</a:t>
                </a:r>
              </a:p>
            </p:txBody>
          </p:sp>
          <p:cxnSp>
            <p:nvCxnSpPr>
              <p:cNvPr id="151" name="Straight Connector 150">
                <a:extLst>
                  <a:ext uri="{FF2B5EF4-FFF2-40B4-BE49-F238E27FC236}">
                    <a16:creationId xmlns:a16="http://schemas.microsoft.com/office/drawing/2014/main" id="{DC6A3F18-FB1D-4DC2-9741-AA2367852C58}"/>
                  </a:ext>
                </a:extLst>
              </p:cNvPr>
              <p:cNvCxnSpPr/>
              <p:nvPr/>
            </p:nvCxnSpPr>
            <p:spPr>
              <a:xfrm>
                <a:off x="539917" y="4005296"/>
                <a:ext cx="4257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08" name="TextBox 154">
            <a:extLst>
              <a:ext uri="{FF2B5EF4-FFF2-40B4-BE49-F238E27FC236}">
                <a16:creationId xmlns:a16="http://schemas.microsoft.com/office/drawing/2014/main" id="{8D0C0BD5-3FB1-474D-A750-4DAF26C34FC2}"/>
              </a:ext>
            </a:extLst>
          </p:cNvPr>
          <p:cNvSpPr txBox="1">
            <a:spLocks noChangeArrowheads="1"/>
          </p:cNvSpPr>
          <p:nvPr/>
        </p:nvSpPr>
        <p:spPr bwMode="auto">
          <a:xfrm>
            <a:off x="5224693" y="2062147"/>
            <a:ext cx="585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a:solidFill>
                  <a:srgbClr val="FF0000"/>
                </a:solidFill>
              </a:rPr>
              <a:t>(g) </a:t>
            </a:r>
          </a:p>
        </p:txBody>
      </p:sp>
      <p:grpSp>
        <p:nvGrpSpPr>
          <p:cNvPr id="7209" name="Group 155">
            <a:extLst>
              <a:ext uri="{FF2B5EF4-FFF2-40B4-BE49-F238E27FC236}">
                <a16:creationId xmlns:a16="http://schemas.microsoft.com/office/drawing/2014/main" id="{DFBE0962-677D-4B3F-9FF7-A5DB7D851906}"/>
              </a:ext>
            </a:extLst>
          </p:cNvPr>
          <p:cNvGrpSpPr>
            <a:grpSpLocks/>
          </p:cNvGrpSpPr>
          <p:nvPr/>
        </p:nvGrpSpPr>
        <p:grpSpPr bwMode="auto">
          <a:xfrm>
            <a:off x="5710467" y="1865297"/>
            <a:ext cx="1231900" cy="858838"/>
            <a:chOff x="394744" y="1587081"/>
            <a:chExt cx="1231123" cy="858432"/>
          </a:xfrm>
        </p:grpSpPr>
        <p:grpSp>
          <p:nvGrpSpPr>
            <p:cNvPr id="7449" name="Group 156">
              <a:extLst>
                <a:ext uri="{FF2B5EF4-FFF2-40B4-BE49-F238E27FC236}">
                  <a16:creationId xmlns:a16="http://schemas.microsoft.com/office/drawing/2014/main" id="{D4584DC3-98CF-4FA4-879B-9D00A865EEF7}"/>
                </a:ext>
              </a:extLst>
            </p:cNvPr>
            <p:cNvGrpSpPr>
              <a:grpSpLocks/>
            </p:cNvGrpSpPr>
            <p:nvPr/>
          </p:nvGrpSpPr>
          <p:grpSpPr bwMode="auto">
            <a:xfrm>
              <a:off x="394744" y="1587081"/>
              <a:ext cx="426095" cy="852769"/>
              <a:chOff x="539552" y="3573016"/>
              <a:chExt cx="426095" cy="852769"/>
            </a:xfrm>
          </p:grpSpPr>
          <p:sp>
            <p:nvSpPr>
              <p:cNvPr id="7455" name="TextBox 162">
                <a:extLst>
                  <a:ext uri="{FF2B5EF4-FFF2-40B4-BE49-F238E27FC236}">
                    <a16:creationId xmlns:a16="http://schemas.microsoft.com/office/drawing/2014/main" id="{1645BB72-B170-4F7A-A082-64E440B793B0}"/>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5</a:t>
                </a:r>
              </a:p>
            </p:txBody>
          </p:sp>
          <p:sp>
            <p:nvSpPr>
              <p:cNvPr id="7456" name="TextBox 163">
                <a:extLst>
                  <a:ext uri="{FF2B5EF4-FFF2-40B4-BE49-F238E27FC236}">
                    <a16:creationId xmlns:a16="http://schemas.microsoft.com/office/drawing/2014/main" id="{D556CD0D-C352-4120-A949-C0B7D75B8FD9}"/>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6</a:t>
                </a:r>
              </a:p>
            </p:txBody>
          </p:sp>
          <p:cxnSp>
            <p:nvCxnSpPr>
              <p:cNvPr id="165" name="Straight Connector 164">
                <a:extLst>
                  <a:ext uri="{FF2B5EF4-FFF2-40B4-BE49-F238E27FC236}">
                    <a16:creationId xmlns:a16="http://schemas.microsoft.com/office/drawing/2014/main" id="{B0BB897D-AFC8-4259-820C-3CF24CD3A3A3}"/>
                  </a:ext>
                </a:extLst>
              </p:cNvPr>
              <p:cNvCxnSpPr/>
              <p:nvPr/>
            </p:nvCxnSpPr>
            <p:spPr>
              <a:xfrm>
                <a:off x="539552" y="4004612"/>
                <a:ext cx="4267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50" name="TextBox 157">
              <a:extLst>
                <a:ext uri="{FF2B5EF4-FFF2-40B4-BE49-F238E27FC236}">
                  <a16:creationId xmlns:a16="http://schemas.microsoft.com/office/drawing/2014/main" id="{7395991F-C159-4E74-AC5D-03B8D1B28276}"/>
                </a:ext>
              </a:extLst>
            </p:cNvPr>
            <p:cNvSpPr txBox="1">
              <a:spLocks noChangeArrowheads="1"/>
            </p:cNvSpPr>
            <p:nvPr/>
          </p:nvSpPr>
          <p:spPr bwMode="auto">
            <a:xfrm>
              <a:off x="796529" y="1828882"/>
              <a:ext cx="354404" cy="39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solidFill>
                    <a:srgbClr val="000000"/>
                  </a:solidFill>
                </a:rPr>
                <a:t>X</a:t>
              </a:r>
            </a:p>
          </p:txBody>
        </p:sp>
        <p:grpSp>
          <p:nvGrpSpPr>
            <p:cNvPr id="7451" name="Group 158">
              <a:extLst>
                <a:ext uri="{FF2B5EF4-FFF2-40B4-BE49-F238E27FC236}">
                  <a16:creationId xmlns:a16="http://schemas.microsoft.com/office/drawing/2014/main" id="{BC544720-AADA-496B-8D39-EEB9BE1E9BAE}"/>
                </a:ext>
              </a:extLst>
            </p:cNvPr>
            <p:cNvGrpSpPr>
              <a:grpSpLocks/>
            </p:cNvGrpSpPr>
            <p:nvPr/>
          </p:nvGrpSpPr>
          <p:grpSpPr bwMode="auto">
            <a:xfrm>
              <a:off x="1199772" y="1592744"/>
              <a:ext cx="426095" cy="852769"/>
              <a:chOff x="539552" y="3573016"/>
              <a:chExt cx="426095" cy="852769"/>
            </a:xfrm>
          </p:grpSpPr>
          <p:sp>
            <p:nvSpPr>
              <p:cNvPr id="7452" name="TextBox 159">
                <a:extLst>
                  <a:ext uri="{FF2B5EF4-FFF2-40B4-BE49-F238E27FC236}">
                    <a16:creationId xmlns:a16="http://schemas.microsoft.com/office/drawing/2014/main" id="{550C4DA7-44A6-4696-8F55-C08674F1B422}"/>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3</a:t>
                </a:r>
              </a:p>
            </p:txBody>
          </p:sp>
          <p:sp>
            <p:nvSpPr>
              <p:cNvPr id="7453" name="TextBox 160">
                <a:extLst>
                  <a:ext uri="{FF2B5EF4-FFF2-40B4-BE49-F238E27FC236}">
                    <a16:creationId xmlns:a16="http://schemas.microsoft.com/office/drawing/2014/main" id="{B147B5E7-BF15-49F4-AF6F-B9407053F982}"/>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5</a:t>
                </a:r>
              </a:p>
            </p:txBody>
          </p:sp>
          <p:cxnSp>
            <p:nvCxnSpPr>
              <p:cNvPr id="162" name="Straight Connector 161">
                <a:extLst>
                  <a:ext uri="{FF2B5EF4-FFF2-40B4-BE49-F238E27FC236}">
                    <a16:creationId xmlns:a16="http://schemas.microsoft.com/office/drawing/2014/main" id="{9FF897C2-BFB0-4E95-9F7F-3E840F22718F}"/>
                  </a:ext>
                </a:extLst>
              </p:cNvPr>
              <p:cNvCxnSpPr/>
              <p:nvPr/>
            </p:nvCxnSpPr>
            <p:spPr>
              <a:xfrm>
                <a:off x="538878" y="4005296"/>
                <a:ext cx="4267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10" name="TextBox 165">
            <a:extLst>
              <a:ext uri="{FF2B5EF4-FFF2-40B4-BE49-F238E27FC236}">
                <a16:creationId xmlns:a16="http://schemas.microsoft.com/office/drawing/2014/main" id="{9915291E-1B8F-4317-A66A-5887796E947E}"/>
              </a:ext>
            </a:extLst>
          </p:cNvPr>
          <p:cNvSpPr txBox="1">
            <a:spLocks noChangeArrowheads="1"/>
          </p:cNvSpPr>
          <p:nvPr/>
        </p:nvSpPr>
        <p:spPr bwMode="auto">
          <a:xfrm>
            <a:off x="7290029" y="2055797"/>
            <a:ext cx="58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a:solidFill>
                  <a:srgbClr val="FF0000"/>
                </a:solidFill>
              </a:rPr>
              <a:t>(h) </a:t>
            </a:r>
          </a:p>
        </p:txBody>
      </p:sp>
      <p:grpSp>
        <p:nvGrpSpPr>
          <p:cNvPr id="7211" name="Group 166">
            <a:extLst>
              <a:ext uri="{FF2B5EF4-FFF2-40B4-BE49-F238E27FC236}">
                <a16:creationId xmlns:a16="http://schemas.microsoft.com/office/drawing/2014/main" id="{9A83934D-20F5-4C77-9D86-7FFD3E934BAA}"/>
              </a:ext>
            </a:extLst>
          </p:cNvPr>
          <p:cNvGrpSpPr>
            <a:grpSpLocks/>
          </p:cNvGrpSpPr>
          <p:nvPr/>
        </p:nvGrpSpPr>
        <p:grpSpPr bwMode="auto">
          <a:xfrm>
            <a:off x="7775805" y="1858947"/>
            <a:ext cx="1230313" cy="858838"/>
            <a:chOff x="394744" y="1587081"/>
            <a:chExt cx="1231123" cy="858432"/>
          </a:xfrm>
        </p:grpSpPr>
        <p:grpSp>
          <p:nvGrpSpPr>
            <p:cNvPr id="7440" name="Group 167">
              <a:extLst>
                <a:ext uri="{FF2B5EF4-FFF2-40B4-BE49-F238E27FC236}">
                  <a16:creationId xmlns:a16="http://schemas.microsoft.com/office/drawing/2014/main" id="{D760D911-D5EC-4FA9-9723-D9D65CD8CB57}"/>
                </a:ext>
              </a:extLst>
            </p:cNvPr>
            <p:cNvGrpSpPr>
              <a:grpSpLocks/>
            </p:cNvGrpSpPr>
            <p:nvPr/>
          </p:nvGrpSpPr>
          <p:grpSpPr bwMode="auto">
            <a:xfrm>
              <a:off x="394744" y="1587081"/>
              <a:ext cx="426095" cy="852769"/>
              <a:chOff x="539552" y="3573016"/>
              <a:chExt cx="426095" cy="852769"/>
            </a:xfrm>
          </p:grpSpPr>
          <p:sp>
            <p:nvSpPr>
              <p:cNvPr id="7446" name="TextBox 173">
                <a:extLst>
                  <a:ext uri="{FF2B5EF4-FFF2-40B4-BE49-F238E27FC236}">
                    <a16:creationId xmlns:a16="http://schemas.microsoft.com/office/drawing/2014/main" id="{A9DF6B06-2EA2-43D5-9FBA-8B5E7EDFCE50}"/>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3</a:t>
                </a:r>
              </a:p>
            </p:txBody>
          </p:sp>
          <p:sp>
            <p:nvSpPr>
              <p:cNvPr id="7447" name="TextBox 174">
                <a:extLst>
                  <a:ext uri="{FF2B5EF4-FFF2-40B4-BE49-F238E27FC236}">
                    <a16:creationId xmlns:a16="http://schemas.microsoft.com/office/drawing/2014/main" id="{9C06A292-3D24-41C5-B6DB-7D08F3D05483}"/>
                  </a:ext>
                </a:extLst>
              </p:cNvPr>
              <p:cNvSpPr txBox="1">
                <a:spLocks noChangeArrowheads="1"/>
              </p:cNvSpPr>
              <p:nvPr/>
            </p:nvSpPr>
            <p:spPr bwMode="auto">
              <a:xfrm>
                <a:off x="553200"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4</a:t>
                </a:r>
              </a:p>
            </p:txBody>
          </p:sp>
          <p:cxnSp>
            <p:nvCxnSpPr>
              <p:cNvPr id="176" name="Straight Connector 175">
                <a:extLst>
                  <a:ext uri="{FF2B5EF4-FFF2-40B4-BE49-F238E27FC236}">
                    <a16:creationId xmlns:a16="http://schemas.microsoft.com/office/drawing/2014/main" id="{51368A35-4AFB-4A19-9DA0-3B569A308313}"/>
                  </a:ext>
                </a:extLst>
              </p:cNvPr>
              <p:cNvCxnSpPr/>
              <p:nvPr/>
            </p:nvCxnSpPr>
            <p:spPr>
              <a:xfrm>
                <a:off x="539552" y="4004612"/>
                <a:ext cx="4257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41" name="TextBox 168">
              <a:extLst>
                <a:ext uri="{FF2B5EF4-FFF2-40B4-BE49-F238E27FC236}">
                  <a16:creationId xmlns:a16="http://schemas.microsoft.com/office/drawing/2014/main" id="{FB24DE5D-837C-4216-835F-77EEF05D1400}"/>
                </a:ext>
              </a:extLst>
            </p:cNvPr>
            <p:cNvSpPr txBox="1">
              <a:spLocks noChangeArrowheads="1"/>
            </p:cNvSpPr>
            <p:nvPr/>
          </p:nvSpPr>
          <p:spPr bwMode="auto">
            <a:xfrm>
              <a:off x="782855" y="1835502"/>
              <a:ext cx="354404" cy="39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solidFill>
                    <a:srgbClr val="000000"/>
                  </a:solidFill>
                </a:rPr>
                <a:t>X</a:t>
              </a:r>
            </a:p>
          </p:txBody>
        </p:sp>
        <p:grpSp>
          <p:nvGrpSpPr>
            <p:cNvPr id="7442" name="Group 169">
              <a:extLst>
                <a:ext uri="{FF2B5EF4-FFF2-40B4-BE49-F238E27FC236}">
                  <a16:creationId xmlns:a16="http://schemas.microsoft.com/office/drawing/2014/main" id="{32D0AB57-A4AE-4740-98EA-0134B721AEE4}"/>
                </a:ext>
              </a:extLst>
            </p:cNvPr>
            <p:cNvGrpSpPr>
              <a:grpSpLocks/>
            </p:cNvGrpSpPr>
            <p:nvPr/>
          </p:nvGrpSpPr>
          <p:grpSpPr bwMode="auto">
            <a:xfrm>
              <a:off x="1199772" y="1592744"/>
              <a:ext cx="426095" cy="852769"/>
              <a:chOff x="539552" y="3573016"/>
              <a:chExt cx="426095" cy="852769"/>
            </a:xfrm>
          </p:grpSpPr>
          <p:sp>
            <p:nvSpPr>
              <p:cNvPr id="7443" name="TextBox 170">
                <a:extLst>
                  <a:ext uri="{FF2B5EF4-FFF2-40B4-BE49-F238E27FC236}">
                    <a16:creationId xmlns:a16="http://schemas.microsoft.com/office/drawing/2014/main" id="{10D66D81-BD1B-4588-8CCB-7C2C825E5449}"/>
                  </a:ext>
                </a:extLst>
              </p:cNvPr>
              <p:cNvSpPr txBox="1">
                <a:spLocks noChangeArrowheads="1"/>
              </p:cNvSpPr>
              <p:nvPr/>
            </p:nvSpPr>
            <p:spPr bwMode="auto">
              <a:xfrm>
                <a:off x="548484" y="3573016"/>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7</a:t>
                </a:r>
              </a:p>
            </p:txBody>
          </p:sp>
          <p:sp>
            <p:nvSpPr>
              <p:cNvPr id="7444" name="TextBox 171">
                <a:extLst>
                  <a:ext uri="{FF2B5EF4-FFF2-40B4-BE49-F238E27FC236}">
                    <a16:creationId xmlns:a16="http://schemas.microsoft.com/office/drawing/2014/main" id="{3588FFD4-A434-408F-971E-C6F5FD5C967A}"/>
                  </a:ext>
                </a:extLst>
              </p:cNvPr>
              <p:cNvSpPr txBox="1">
                <a:spLocks noChangeArrowheads="1"/>
              </p:cNvSpPr>
              <p:nvPr/>
            </p:nvSpPr>
            <p:spPr bwMode="auto">
              <a:xfrm>
                <a:off x="566848" y="3964120"/>
                <a:ext cx="35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8</a:t>
                </a:r>
              </a:p>
            </p:txBody>
          </p:sp>
          <p:cxnSp>
            <p:nvCxnSpPr>
              <p:cNvPr id="173" name="Straight Connector 172">
                <a:extLst>
                  <a:ext uri="{FF2B5EF4-FFF2-40B4-BE49-F238E27FC236}">
                    <a16:creationId xmlns:a16="http://schemas.microsoft.com/office/drawing/2014/main" id="{350062B7-4941-4BE6-A9A3-178C770E7389}"/>
                  </a:ext>
                </a:extLst>
              </p:cNvPr>
              <p:cNvCxnSpPr/>
              <p:nvPr/>
            </p:nvCxnSpPr>
            <p:spPr>
              <a:xfrm>
                <a:off x="539917" y="4005296"/>
                <a:ext cx="4257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46" name="TextBox 345">
            <a:extLst>
              <a:ext uri="{FF2B5EF4-FFF2-40B4-BE49-F238E27FC236}">
                <a16:creationId xmlns:a16="http://schemas.microsoft.com/office/drawing/2014/main" id="{684E70B5-E4DA-4BB5-96AF-0AE87E785D90}"/>
              </a:ext>
            </a:extLst>
          </p:cNvPr>
          <p:cNvSpPr txBox="1">
            <a:spLocks noChangeArrowheads="1"/>
          </p:cNvSpPr>
          <p:nvPr/>
        </p:nvSpPr>
        <p:spPr bwMode="auto">
          <a:xfrm>
            <a:off x="1554392" y="1369997"/>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1</a:t>
            </a:r>
          </a:p>
        </p:txBody>
      </p:sp>
      <p:grpSp>
        <p:nvGrpSpPr>
          <p:cNvPr id="347" name="Group 346">
            <a:extLst>
              <a:ext uri="{FF2B5EF4-FFF2-40B4-BE49-F238E27FC236}">
                <a16:creationId xmlns:a16="http://schemas.microsoft.com/office/drawing/2014/main" id="{A0EB37C8-66BB-4F1D-8258-090F79FFB7F2}"/>
              </a:ext>
            </a:extLst>
          </p:cNvPr>
          <p:cNvGrpSpPr>
            <a:grpSpLocks/>
          </p:cNvGrpSpPr>
          <p:nvPr/>
        </p:nvGrpSpPr>
        <p:grpSpPr bwMode="auto">
          <a:xfrm>
            <a:off x="1490893" y="1328723"/>
            <a:ext cx="1196975" cy="728663"/>
            <a:chOff x="421826" y="1484784"/>
            <a:chExt cx="1197846" cy="729372"/>
          </a:xfrm>
        </p:grpSpPr>
        <p:grpSp>
          <p:nvGrpSpPr>
            <p:cNvPr id="7436" name="Group 72">
              <a:extLst>
                <a:ext uri="{FF2B5EF4-FFF2-40B4-BE49-F238E27FC236}">
                  <a16:creationId xmlns:a16="http://schemas.microsoft.com/office/drawing/2014/main" id="{5826FCAF-23F3-40A0-B2F8-2BFECC76D04D}"/>
                </a:ext>
              </a:extLst>
            </p:cNvPr>
            <p:cNvGrpSpPr>
              <a:grpSpLocks/>
            </p:cNvGrpSpPr>
            <p:nvPr/>
          </p:nvGrpSpPr>
          <p:grpSpPr bwMode="auto">
            <a:xfrm>
              <a:off x="421826" y="1844824"/>
              <a:ext cx="525804" cy="369332"/>
              <a:chOff x="421826" y="1844824"/>
              <a:chExt cx="525804" cy="369332"/>
            </a:xfrm>
          </p:grpSpPr>
          <p:sp>
            <p:nvSpPr>
              <p:cNvPr id="7438" name="TextBox 79">
                <a:extLst>
                  <a:ext uri="{FF2B5EF4-FFF2-40B4-BE49-F238E27FC236}">
                    <a16:creationId xmlns:a16="http://schemas.microsoft.com/office/drawing/2014/main" id="{21C33EA8-4BEA-4286-9E57-7864212FF6E0}"/>
                  </a:ext>
                </a:extLst>
              </p:cNvPr>
              <p:cNvSpPr txBox="1">
                <a:spLocks noChangeArrowheads="1"/>
              </p:cNvSpPr>
              <p:nvPr/>
            </p:nvSpPr>
            <p:spPr bwMode="auto">
              <a:xfrm>
                <a:off x="421826" y="1844824"/>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 6</a:t>
                </a:r>
              </a:p>
            </p:txBody>
          </p:sp>
          <p:cxnSp>
            <p:nvCxnSpPr>
              <p:cNvPr id="353" name="Straight Connector 352">
                <a:extLst>
                  <a:ext uri="{FF2B5EF4-FFF2-40B4-BE49-F238E27FC236}">
                    <a16:creationId xmlns:a16="http://schemas.microsoft.com/office/drawing/2014/main" id="{7BA2E180-A941-497D-B38F-50C05F1AF805}"/>
                  </a:ext>
                </a:extLst>
              </p:cNvPr>
              <p:cNvCxnSpPr/>
              <p:nvPr/>
            </p:nvCxnSpPr>
            <p:spPr>
              <a:xfrm>
                <a:off x="467896" y="1845498"/>
                <a:ext cx="3590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437" name="TextBox 75">
              <a:extLst>
                <a:ext uri="{FF2B5EF4-FFF2-40B4-BE49-F238E27FC236}">
                  <a16:creationId xmlns:a16="http://schemas.microsoft.com/office/drawing/2014/main" id="{B4D349BD-8126-4401-A2C3-81D93D544C3C}"/>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b="1">
                <a:solidFill>
                  <a:srgbClr val="FF0000"/>
                </a:solidFill>
              </a:endParaRPr>
            </a:p>
          </p:txBody>
        </p:sp>
      </p:grpSp>
      <p:sp>
        <p:nvSpPr>
          <p:cNvPr id="355" name="TextBox 354">
            <a:extLst>
              <a:ext uri="{FF2B5EF4-FFF2-40B4-BE49-F238E27FC236}">
                <a16:creationId xmlns:a16="http://schemas.microsoft.com/office/drawing/2014/main" id="{D661B86D-0A91-4EB4-87C2-A2278D05C983}"/>
              </a:ext>
            </a:extLst>
          </p:cNvPr>
          <p:cNvSpPr txBox="1">
            <a:spLocks noChangeArrowheads="1"/>
          </p:cNvSpPr>
          <p:nvPr/>
        </p:nvSpPr>
        <p:spPr bwMode="auto">
          <a:xfrm>
            <a:off x="1228955" y="1527161"/>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sp>
        <p:nvSpPr>
          <p:cNvPr id="367" name="TextBox 366">
            <a:extLst>
              <a:ext uri="{FF2B5EF4-FFF2-40B4-BE49-F238E27FC236}">
                <a16:creationId xmlns:a16="http://schemas.microsoft.com/office/drawing/2014/main" id="{595F6505-FB08-4A16-B05F-293A97BF9536}"/>
              </a:ext>
            </a:extLst>
          </p:cNvPr>
          <p:cNvSpPr txBox="1">
            <a:spLocks noChangeArrowheads="1"/>
          </p:cNvSpPr>
          <p:nvPr/>
        </p:nvSpPr>
        <p:spPr bwMode="auto">
          <a:xfrm>
            <a:off x="3641954" y="1347772"/>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1</a:t>
            </a:r>
          </a:p>
        </p:txBody>
      </p:sp>
      <p:grpSp>
        <p:nvGrpSpPr>
          <p:cNvPr id="374" name="Group 373">
            <a:extLst>
              <a:ext uri="{FF2B5EF4-FFF2-40B4-BE49-F238E27FC236}">
                <a16:creationId xmlns:a16="http://schemas.microsoft.com/office/drawing/2014/main" id="{1F653AFF-76FD-49C0-B386-AB25E2243C5E}"/>
              </a:ext>
            </a:extLst>
          </p:cNvPr>
          <p:cNvGrpSpPr>
            <a:grpSpLocks/>
          </p:cNvGrpSpPr>
          <p:nvPr/>
        </p:nvGrpSpPr>
        <p:grpSpPr bwMode="auto">
          <a:xfrm>
            <a:off x="3580043" y="1306498"/>
            <a:ext cx="1196975" cy="728663"/>
            <a:chOff x="421826" y="1484784"/>
            <a:chExt cx="1197846" cy="729372"/>
          </a:xfrm>
        </p:grpSpPr>
        <p:grpSp>
          <p:nvGrpSpPr>
            <p:cNvPr id="7432" name="Group 72">
              <a:extLst>
                <a:ext uri="{FF2B5EF4-FFF2-40B4-BE49-F238E27FC236}">
                  <a16:creationId xmlns:a16="http://schemas.microsoft.com/office/drawing/2014/main" id="{D21CD08B-061B-4E94-9F28-E683666EF26E}"/>
                </a:ext>
              </a:extLst>
            </p:cNvPr>
            <p:cNvGrpSpPr>
              <a:grpSpLocks/>
            </p:cNvGrpSpPr>
            <p:nvPr/>
          </p:nvGrpSpPr>
          <p:grpSpPr bwMode="auto">
            <a:xfrm>
              <a:off x="421826" y="1844824"/>
              <a:ext cx="525804" cy="369332"/>
              <a:chOff x="421826" y="1844824"/>
              <a:chExt cx="525804" cy="369332"/>
            </a:xfrm>
          </p:grpSpPr>
          <p:sp>
            <p:nvSpPr>
              <p:cNvPr id="7434" name="TextBox 79">
                <a:extLst>
                  <a:ext uri="{FF2B5EF4-FFF2-40B4-BE49-F238E27FC236}">
                    <a16:creationId xmlns:a16="http://schemas.microsoft.com/office/drawing/2014/main" id="{17DA2CD4-3382-49F2-B08B-BF5E2096F39F}"/>
                  </a:ext>
                </a:extLst>
              </p:cNvPr>
              <p:cNvSpPr txBox="1">
                <a:spLocks noChangeArrowheads="1"/>
              </p:cNvSpPr>
              <p:nvPr/>
            </p:nvSpPr>
            <p:spPr bwMode="auto">
              <a:xfrm>
                <a:off x="421826" y="1844824"/>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 8</a:t>
                </a:r>
              </a:p>
            </p:txBody>
          </p:sp>
          <p:cxnSp>
            <p:nvCxnSpPr>
              <p:cNvPr id="378" name="Straight Connector 377">
                <a:extLst>
                  <a:ext uri="{FF2B5EF4-FFF2-40B4-BE49-F238E27FC236}">
                    <a16:creationId xmlns:a16="http://schemas.microsoft.com/office/drawing/2014/main" id="{F7B931A2-0158-4087-A8FE-B80087439C97}"/>
                  </a:ext>
                </a:extLst>
              </p:cNvPr>
              <p:cNvCxnSpPr/>
              <p:nvPr/>
            </p:nvCxnSpPr>
            <p:spPr>
              <a:xfrm>
                <a:off x="467896" y="1845498"/>
                <a:ext cx="3590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433" name="TextBox 75">
              <a:extLst>
                <a:ext uri="{FF2B5EF4-FFF2-40B4-BE49-F238E27FC236}">
                  <a16:creationId xmlns:a16="http://schemas.microsoft.com/office/drawing/2014/main" id="{E67A231D-0803-4722-A9A5-7EC7C98DF75F}"/>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b="1">
                <a:solidFill>
                  <a:srgbClr val="FF0000"/>
                </a:solidFill>
              </a:endParaRPr>
            </a:p>
          </p:txBody>
        </p:sp>
      </p:grpSp>
      <p:sp>
        <p:nvSpPr>
          <p:cNvPr id="380" name="TextBox 379">
            <a:extLst>
              <a:ext uri="{FF2B5EF4-FFF2-40B4-BE49-F238E27FC236}">
                <a16:creationId xmlns:a16="http://schemas.microsoft.com/office/drawing/2014/main" id="{4C2585E3-141F-47BD-83FF-5DFEC81F4528}"/>
              </a:ext>
            </a:extLst>
          </p:cNvPr>
          <p:cNvSpPr txBox="1">
            <a:spLocks noChangeArrowheads="1"/>
          </p:cNvSpPr>
          <p:nvPr/>
        </p:nvSpPr>
        <p:spPr bwMode="auto">
          <a:xfrm>
            <a:off x="3318105" y="1504936"/>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sp>
        <p:nvSpPr>
          <p:cNvPr id="381" name="TextBox 380">
            <a:extLst>
              <a:ext uri="{FF2B5EF4-FFF2-40B4-BE49-F238E27FC236}">
                <a16:creationId xmlns:a16="http://schemas.microsoft.com/office/drawing/2014/main" id="{5466203B-587D-4DF0-A561-99BC01DC90F0}"/>
              </a:ext>
            </a:extLst>
          </p:cNvPr>
          <p:cNvSpPr txBox="1">
            <a:spLocks noChangeArrowheads="1"/>
          </p:cNvSpPr>
          <p:nvPr/>
        </p:nvSpPr>
        <p:spPr bwMode="auto">
          <a:xfrm>
            <a:off x="5753329" y="1343011"/>
            <a:ext cx="342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2</a:t>
            </a:r>
          </a:p>
        </p:txBody>
      </p:sp>
      <p:grpSp>
        <p:nvGrpSpPr>
          <p:cNvPr id="387" name="Group 386">
            <a:extLst>
              <a:ext uri="{FF2B5EF4-FFF2-40B4-BE49-F238E27FC236}">
                <a16:creationId xmlns:a16="http://schemas.microsoft.com/office/drawing/2014/main" id="{ED0011B7-B019-46C1-A282-36253DFBCA07}"/>
              </a:ext>
            </a:extLst>
          </p:cNvPr>
          <p:cNvGrpSpPr>
            <a:grpSpLocks/>
          </p:cNvGrpSpPr>
          <p:nvPr/>
        </p:nvGrpSpPr>
        <p:grpSpPr bwMode="auto">
          <a:xfrm>
            <a:off x="5621568" y="1301736"/>
            <a:ext cx="1265237" cy="700087"/>
            <a:chOff x="353439" y="1484784"/>
            <a:chExt cx="1266233" cy="702050"/>
          </a:xfrm>
        </p:grpSpPr>
        <p:grpSp>
          <p:nvGrpSpPr>
            <p:cNvPr id="7428" name="Group 72">
              <a:extLst>
                <a:ext uri="{FF2B5EF4-FFF2-40B4-BE49-F238E27FC236}">
                  <a16:creationId xmlns:a16="http://schemas.microsoft.com/office/drawing/2014/main" id="{E4CA0C2D-6186-4B60-A953-9EA4C79F2DE5}"/>
                </a:ext>
              </a:extLst>
            </p:cNvPr>
            <p:cNvGrpSpPr>
              <a:grpSpLocks/>
            </p:cNvGrpSpPr>
            <p:nvPr/>
          </p:nvGrpSpPr>
          <p:grpSpPr bwMode="auto">
            <a:xfrm>
              <a:off x="353439" y="1817502"/>
              <a:ext cx="525804" cy="369332"/>
              <a:chOff x="353439" y="1817502"/>
              <a:chExt cx="525804" cy="369332"/>
            </a:xfrm>
          </p:grpSpPr>
          <p:sp>
            <p:nvSpPr>
              <p:cNvPr id="7430" name="TextBox 79">
                <a:extLst>
                  <a:ext uri="{FF2B5EF4-FFF2-40B4-BE49-F238E27FC236}">
                    <a16:creationId xmlns:a16="http://schemas.microsoft.com/office/drawing/2014/main" id="{4BEC9EE0-DBA9-4E45-9A4B-F2817C88A4A8}"/>
                  </a:ext>
                </a:extLst>
              </p:cNvPr>
              <p:cNvSpPr txBox="1">
                <a:spLocks noChangeArrowheads="1"/>
              </p:cNvSpPr>
              <p:nvPr/>
            </p:nvSpPr>
            <p:spPr bwMode="auto">
              <a:xfrm>
                <a:off x="353439" y="1817502"/>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 15</a:t>
                </a:r>
              </a:p>
            </p:txBody>
          </p:sp>
          <p:cxnSp>
            <p:nvCxnSpPr>
              <p:cNvPr id="391" name="Straight Connector 390">
                <a:extLst>
                  <a:ext uri="{FF2B5EF4-FFF2-40B4-BE49-F238E27FC236}">
                    <a16:creationId xmlns:a16="http://schemas.microsoft.com/office/drawing/2014/main" id="{95C69108-3C9E-45F9-8B45-5626BCBB6250}"/>
                  </a:ext>
                </a:extLst>
              </p:cNvPr>
              <p:cNvCxnSpPr/>
              <p:nvPr/>
            </p:nvCxnSpPr>
            <p:spPr>
              <a:xfrm>
                <a:off x="467829" y="1846156"/>
                <a:ext cx="35905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429" name="TextBox 75">
              <a:extLst>
                <a:ext uri="{FF2B5EF4-FFF2-40B4-BE49-F238E27FC236}">
                  <a16:creationId xmlns:a16="http://schemas.microsoft.com/office/drawing/2014/main" id="{DDBDC99B-DD14-4064-91A8-C86055B482D1}"/>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b="1">
                <a:solidFill>
                  <a:srgbClr val="FF0000"/>
                </a:solidFill>
              </a:endParaRPr>
            </a:p>
          </p:txBody>
        </p:sp>
      </p:grpSp>
      <p:sp>
        <p:nvSpPr>
          <p:cNvPr id="392" name="TextBox 391">
            <a:extLst>
              <a:ext uri="{FF2B5EF4-FFF2-40B4-BE49-F238E27FC236}">
                <a16:creationId xmlns:a16="http://schemas.microsoft.com/office/drawing/2014/main" id="{8F147D46-5AA6-407D-B7A0-17A343D8CA88}"/>
              </a:ext>
            </a:extLst>
          </p:cNvPr>
          <p:cNvSpPr txBox="1">
            <a:spLocks noChangeArrowheads="1"/>
          </p:cNvSpPr>
          <p:nvPr/>
        </p:nvSpPr>
        <p:spPr bwMode="auto">
          <a:xfrm>
            <a:off x="5427893" y="1500172"/>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sp>
        <p:nvSpPr>
          <p:cNvPr id="399" name="TextBox 398">
            <a:extLst>
              <a:ext uri="{FF2B5EF4-FFF2-40B4-BE49-F238E27FC236}">
                <a16:creationId xmlns:a16="http://schemas.microsoft.com/office/drawing/2014/main" id="{D1BEDFAD-780A-4CD3-86C0-8BC143912E4B}"/>
              </a:ext>
            </a:extLst>
          </p:cNvPr>
          <p:cNvSpPr txBox="1">
            <a:spLocks noChangeArrowheads="1"/>
          </p:cNvSpPr>
          <p:nvPr/>
        </p:nvSpPr>
        <p:spPr bwMode="auto">
          <a:xfrm>
            <a:off x="7805967" y="1369997"/>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1</a:t>
            </a:r>
          </a:p>
        </p:txBody>
      </p:sp>
      <p:grpSp>
        <p:nvGrpSpPr>
          <p:cNvPr id="400" name="Group 399">
            <a:extLst>
              <a:ext uri="{FF2B5EF4-FFF2-40B4-BE49-F238E27FC236}">
                <a16:creationId xmlns:a16="http://schemas.microsoft.com/office/drawing/2014/main" id="{917C93D8-C785-4E7C-BD88-2CFCE4514F33}"/>
              </a:ext>
            </a:extLst>
          </p:cNvPr>
          <p:cNvGrpSpPr>
            <a:grpSpLocks/>
          </p:cNvGrpSpPr>
          <p:nvPr/>
        </p:nvGrpSpPr>
        <p:grpSpPr bwMode="auto">
          <a:xfrm>
            <a:off x="7696430" y="1328723"/>
            <a:ext cx="1243013" cy="701675"/>
            <a:chOff x="375807" y="1484784"/>
            <a:chExt cx="1243865" cy="702050"/>
          </a:xfrm>
        </p:grpSpPr>
        <p:grpSp>
          <p:nvGrpSpPr>
            <p:cNvPr id="7424" name="Group 72">
              <a:extLst>
                <a:ext uri="{FF2B5EF4-FFF2-40B4-BE49-F238E27FC236}">
                  <a16:creationId xmlns:a16="http://schemas.microsoft.com/office/drawing/2014/main" id="{8713A1F5-591F-4C29-AC31-9E8CC0FFAA60}"/>
                </a:ext>
              </a:extLst>
            </p:cNvPr>
            <p:cNvGrpSpPr>
              <a:grpSpLocks/>
            </p:cNvGrpSpPr>
            <p:nvPr/>
          </p:nvGrpSpPr>
          <p:grpSpPr bwMode="auto">
            <a:xfrm>
              <a:off x="375807" y="1817502"/>
              <a:ext cx="525804" cy="369332"/>
              <a:chOff x="375807" y="1817502"/>
              <a:chExt cx="525804" cy="369332"/>
            </a:xfrm>
          </p:grpSpPr>
          <p:sp>
            <p:nvSpPr>
              <p:cNvPr id="7426" name="TextBox 79">
                <a:extLst>
                  <a:ext uri="{FF2B5EF4-FFF2-40B4-BE49-F238E27FC236}">
                    <a16:creationId xmlns:a16="http://schemas.microsoft.com/office/drawing/2014/main" id="{51AA3AD6-B193-42CA-BE3E-083FFDC6D24B}"/>
                  </a:ext>
                </a:extLst>
              </p:cNvPr>
              <p:cNvSpPr txBox="1">
                <a:spLocks noChangeArrowheads="1"/>
              </p:cNvSpPr>
              <p:nvPr/>
            </p:nvSpPr>
            <p:spPr bwMode="auto">
              <a:xfrm>
                <a:off x="375807" y="1817502"/>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 20</a:t>
                </a:r>
              </a:p>
            </p:txBody>
          </p:sp>
          <p:cxnSp>
            <p:nvCxnSpPr>
              <p:cNvPr id="405" name="Straight Connector 404">
                <a:extLst>
                  <a:ext uri="{FF2B5EF4-FFF2-40B4-BE49-F238E27FC236}">
                    <a16:creationId xmlns:a16="http://schemas.microsoft.com/office/drawing/2014/main" id="{FD313AB0-2B76-4E3A-982E-5053A79FCEA9}"/>
                  </a:ext>
                </a:extLst>
              </p:cNvPr>
              <p:cNvCxnSpPr/>
              <p:nvPr/>
            </p:nvCxnSpPr>
            <p:spPr>
              <a:xfrm>
                <a:off x="467945" y="1845340"/>
                <a:ext cx="35902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425" name="TextBox 75">
              <a:extLst>
                <a:ext uri="{FF2B5EF4-FFF2-40B4-BE49-F238E27FC236}">
                  <a16:creationId xmlns:a16="http://schemas.microsoft.com/office/drawing/2014/main" id="{51286260-0E33-4B1C-B753-507B75F0EA66}"/>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b="1">
                <a:solidFill>
                  <a:srgbClr val="FF0000"/>
                </a:solidFill>
              </a:endParaRPr>
            </a:p>
          </p:txBody>
        </p:sp>
      </p:grpSp>
      <p:sp>
        <p:nvSpPr>
          <p:cNvPr id="406" name="TextBox 405">
            <a:extLst>
              <a:ext uri="{FF2B5EF4-FFF2-40B4-BE49-F238E27FC236}">
                <a16:creationId xmlns:a16="http://schemas.microsoft.com/office/drawing/2014/main" id="{F105E827-2E17-437A-8952-6E8FCCF82270}"/>
              </a:ext>
            </a:extLst>
          </p:cNvPr>
          <p:cNvSpPr txBox="1">
            <a:spLocks noChangeArrowheads="1"/>
          </p:cNvSpPr>
          <p:nvPr/>
        </p:nvSpPr>
        <p:spPr bwMode="auto">
          <a:xfrm>
            <a:off x="7480530" y="1527161"/>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sp>
        <p:nvSpPr>
          <p:cNvPr id="412" name="TextBox 411">
            <a:extLst>
              <a:ext uri="{FF2B5EF4-FFF2-40B4-BE49-F238E27FC236}">
                <a16:creationId xmlns:a16="http://schemas.microsoft.com/office/drawing/2014/main" id="{0663946C-5B22-4BAA-AA6C-080FDC368901}"/>
              </a:ext>
            </a:extLst>
          </p:cNvPr>
          <p:cNvSpPr txBox="1">
            <a:spLocks noChangeArrowheads="1"/>
          </p:cNvSpPr>
          <p:nvPr/>
        </p:nvSpPr>
        <p:spPr bwMode="auto">
          <a:xfrm>
            <a:off x="1590904" y="2617772"/>
            <a:ext cx="342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FF0000"/>
                </a:solidFill>
              </a:rPr>
              <a:t>2</a:t>
            </a:r>
          </a:p>
        </p:txBody>
      </p:sp>
      <p:grpSp>
        <p:nvGrpSpPr>
          <p:cNvPr id="413" name="Group 412">
            <a:extLst>
              <a:ext uri="{FF2B5EF4-FFF2-40B4-BE49-F238E27FC236}">
                <a16:creationId xmlns:a16="http://schemas.microsoft.com/office/drawing/2014/main" id="{551D02A3-C39B-44F9-A079-A4573CBD5E90}"/>
              </a:ext>
            </a:extLst>
          </p:cNvPr>
          <p:cNvGrpSpPr>
            <a:grpSpLocks/>
          </p:cNvGrpSpPr>
          <p:nvPr/>
        </p:nvGrpSpPr>
        <p:grpSpPr bwMode="auto">
          <a:xfrm>
            <a:off x="1500418" y="2601898"/>
            <a:ext cx="1196975" cy="728663"/>
            <a:chOff x="421826" y="1484784"/>
            <a:chExt cx="1197846" cy="729372"/>
          </a:xfrm>
        </p:grpSpPr>
        <p:grpSp>
          <p:nvGrpSpPr>
            <p:cNvPr id="7419" name="Group 72">
              <a:extLst>
                <a:ext uri="{FF2B5EF4-FFF2-40B4-BE49-F238E27FC236}">
                  <a16:creationId xmlns:a16="http://schemas.microsoft.com/office/drawing/2014/main" id="{9DE24333-92D7-43EA-87A6-6365FEC262F4}"/>
                </a:ext>
              </a:extLst>
            </p:cNvPr>
            <p:cNvGrpSpPr>
              <a:grpSpLocks/>
            </p:cNvGrpSpPr>
            <p:nvPr/>
          </p:nvGrpSpPr>
          <p:grpSpPr bwMode="auto">
            <a:xfrm>
              <a:off x="421826" y="1484784"/>
              <a:ext cx="525804" cy="729372"/>
              <a:chOff x="421826" y="1484784"/>
              <a:chExt cx="525804" cy="729372"/>
            </a:xfrm>
          </p:grpSpPr>
          <p:sp>
            <p:nvSpPr>
              <p:cNvPr id="7421" name="TextBox 78">
                <a:extLst>
                  <a:ext uri="{FF2B5EF4-FFF2-40B4-BE49-F238E27FC236}">
                    <a16:creationId xmlns:a16="http://schemas.microsoft.com/office/drawing/2014/main" id="{78AC0419-1C99-492D-B198-72ADEC8A979D}"/>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solidFill>
                    <a:srgbClr val="FF0000"/>
                  </a:solidFill>
                </a:endParaRPr>
              </a:p>
            </p:txBody>
          </p:sp>
          <p:sp>
            <p:nvSpPr>
              <p:cNvPr id="7422" name="TextBox 79">
                <a:extLst>
                  <a:ext uri="{FF2B5EF4-FFF2-40B4-BE49-F238E27FC236}">
                    <a16:creationId xmlns:a16="http://schemas.microsoft.com/office/drawing/2014/main" id="{76C6D84C-4D1A-444F-AA5F-6B310DE642D0}"/>
                  </a:ext>
                </a:extLst>
              </p:cNvPr>
              <p:cNvSpPr txBox="1">
                <a:spLocks noChangeArrowheads="1"/>
              </p:cNvSpPr>
              <p:nvPr/>
            </p:nvSpPr>
            <p:spPr bwMode="auto">
              <a:xfrm>
                <a:off x="421826" y="1844824"/>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FF0000"/>
                    </a:solidFill>
                  </a:rPr>
                  <a:t>12</a:t>
                </a:r>
              </a:p>
            </p:txBody>
          </p:sp>
          <p:cxnSp>
            <p:nvCxnSpPr>
              <p:cNvPr id="419" name="Straight Connector 418">
                <a:extLst>
                  <a:ext uri="{FF2B5EF4-FFF2-40B4-BE49-F238E27FC236}">
                    <a16:creationId xmlns:a16="http://schemas.microsoft.com/office/drawing/2014/main" id="{96C28073-1132-4B79-9220-EA7A6321E163}"/>
                  </a:ext>
                </a:extLst>
              </p:cNvPr>
              <p:cNvCxnSpPr/>
              <p:nvPr/>
            </p:nvCxnSpPr>
            <p:spPr>
              <a:xfrm>
                <a:off x="467896" y="1845498"/>
                <a:ext cx="3590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420" name="TextBox 75">
              <a:extLst>
                <a:ext uri="{FF2B5EF4-FFF2-40B4-BE49-F238E27FC236}">
                  <a16:creationId xmlns:a16="http://schemas.microsoft.com/office/drawing/2014/main" id="{E4F3ACE7-C379-4078-9AB5-37808D50EE04}"/>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solidFill>
                  <a:srgbClr val="FF0000"/>
                </a:solidFill>
              </a:endParaRPr>
            </a:p>
          </p:txBody>
        </p:sp>
      </p:grpSp>
      <p:sp>
        <p:nvSpPr>
          <p:cNvPr id="420" name="TextBox 419">
            <a:extLst>
              <a:ext uri="{FF2B5EF4-FFF2-40B4-BE49-F238E27FC236}">
                <a16:creationId xmlns:a16="http://schemas.microsoft.com/office/drawing/2014/main" id="{4CEE3DB8-D116-42FB-B6BA-69D81B7EC40C}"/>
              </a:ext>
            </a:extLst>
          </p:cNvPr>
          <p:cNvSpPr txBox="1">
            <a:spLocks noChangeArrowheads="1"/>
          </p:cNvSpPr>
          <p:nvPr/>
        </p:nvSpPr>
        <p:spPr bwMode="auto">
          <a:xfrm>
            <a:off x="1252768" y="2800336"/>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nvGrpSpPr>
          <p:cNvPr id="421" name="Group 420">
            <a:extLst>
              <a:ext uri="{FF2B5EF4-FFF2-40B4-BE49-F238E27FC236}">
                <a16:creationId xmlns:a16="http://schemas.microsoft.com/office/drawing/2014/main" id="{CACD5861-9A85-4746-86CA-630BD70243F9}"/>
              </a:ext>
            </a:extLst>
          </p:cNvPr>
          <p:cNvGrpSpPr>
            <a:grpSpLocks/>
          </p:cNvGrpSpPr>
          <p:nvPr/>
        </p:nvGrpSpPr>
        <p:grpSpPr bwMode="auto">
          <a:xfrm>
            <a:off x="1924280" y="2659047"/>
            <a:ext cx="803275" cy="641350"/>
            <a:chOff x="35496" y="3074026"/>
            <a:chExt cx="803026" cy="641594"/>
          </a:xfrm>
        </p:grpSpPr>
        <p:grpSp>
          <p:nvGrpSpPr>
            <p:cNvPr id="7414" name="Group 72">
              <a:extLst>
                <a:ext uri="{FF2B5EF4-FFF2-40B4-BE49-F238E27FC236}">
                  <a16:creationId xmlns:a16="http://schemas.microsoft.com/office/drawing/2014/main" id="{A25DB2A0-889F-4D89-9343-AE75625EB028}"/>
                </a:ext>
              </a:extLst>
            </p:cNvPr>
            <p:cNvGrpSpPr>
              <a:grpSpLocks/>
            </p:cNvGrpSpPr>
            <p:nvPr/>
          </p:nvGrpSpPr>
          <p:grpSpPr bwMode="auto">
            <a:xfrm>
              <a:off x="344538" y="3074026"/>
              <a:ext cx="493984" cy="641594"/>
              <a:chOff x="366923" y="1498445"/>
              <a:chExt cx="531839" cy="642218"/>
            </a:xfrm>
          </p:grpSpPr>
          <p:sp>
            <p:nvSpPr>
              <p:cNvPr id="7416" name="TextBox 78">
                <a:extLst>
                  <a:ext uri="{FF2B5EF4-FFF2-40B4-BE49-F238E27FC236}">
                    <a16:creationId xmlns:a16="http://schemas.microsoft.com/office/drawing/2014/main" id="{602CB410-CB3A-4611-B05C-9F7AE1C9CECC}"/>
                  </a:ext>
                </a:extLst>
              </p:cNvPr>
              <p:cNvSpPr txBox="1">
                <a:spLocks noChangeArrowheads="1"/>
              </p:cNvSpPr>
              <p:nvPr/>
            </p:nvSpPr>
            <p:spPr bwMode="auto">
              <a:xfrm>
                <a:off x="366923" y="1498445"/>
                <a:ext cx="462037" cy="36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1</a:t>
                </a:r>
              </a:p>
            </p:txBody>
          </p:sp>
          <p:sp>
            <p:nvSpPr>
              <p:cNvPr id="7417" name="TextBox 79">
                <a:extLst>
                  <a:ext uri="{FF2B5EF4-FFF2-40B4-BE49-F238E27FC236}">
                    <a16:creationId xmlns:a16="http://schemas.microsoft.com/office/drawing/2014/main" id="{9AAC86B5-B49B-4159-99A4-B004CDA8E55B}"/>
                  </a:ext>
                </a:extLst>
              </p:cNvPr>
              <p:cNvSpPr txBox="1">
                <a:spLocks noChangeArrowheads="1"/>
              </p:cNvSpPr>
              <p:nvPr/>
            </p:nvSpPr>
            <p:spPr bwMode="auto">
              <a:xfrm>
                <a:off x="372958" y="1771331"/>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6</a:t>
                </a:r>
              </a:p>
            </p:txBody>
          </p:sp>
          <p:cxnSp>
            <p:nvCxnSpPr>
              <p:cNvPr id="426" name="Straight Connector 425">
                <a:extLst>
                  <a:ext uri="{FF2B5EF4-FFF2-40B4-BE49-F238E27FC236}">
                    <a16:creationId xmlns:a16="http://schemas.microsoft.com/office/drawing/2014/main" id="{F88985C8-C022-40B6-8E43-767EA16DF374}"/>
                  </a:ext>
                </a:extLst>
              </p:cNvPr>
              <p:cNvCxnSpPr/>
              <p:nvPr/>
            </p:nvCxnSpPr>
            <p:spPr>
              <a:xfrm>
                <a:off x="399844" y="1829092"/>
                <a:ext cx="29559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415" name="TextBox 89">
              <a:extLst>
                <a:ext uri="{FF2B5EF4-FFF2-40B4-BE49-F238E27FC236}">
                  <a16:creationId xmlns:a16="http://schemas.microsoft.com/office/drawing/2014/main" id="{A289D877-3539-42D1-9D59-30A388AB3467}"/>
                </a:ext>
              </a:extLst>
            </p:cNvPr>
            <p:cNvSpPr txBox="1">
              <a:spLocks noChangeArrowheads="1"/>
            </p:cNvSpPr>
            <p:nvPr/>
          </p:nvSpPr>
          <p:spPr bwMode="auto">
            <a:xfrm>
              <a:off x="35496" y="3212976"/>
              <a:ext cx="31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sp>
        <p:nvSpPr>
          <p:cNvPr id="427" name="TextBox 426">
            <a:extLst>
              <a:ext uri="{FF2B5EF4-FFF2-40B4-BE49-F238E27FC236}">
                <a16:creationId xmlns:a16="http://schemas.microsoft.com/office/drawing/2014/main" id="{62DE5DF7-AC84-43B9-8303-DE9A07AAD6B2}"/>
              </a:ext>
            </a:extLst>
          </p:cNvPr>
          <p:cNvSpPr txBox="1">
            <a:spLocks noChangeArrowheads="1"/>
          </p:cNvSpPr>
          <p:nvPr/>
        </p:nvSpPr>
        <p:spPr bwMode="auto">
          <a:xfrm>
            <a:off x="3692754" y="2652697"/>
            <a:ext cx="342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FF0000"/>
                </a:solidFill>
              </a:rPr>
              <a:t>2</a:t>
            </a:r>
          </a:p>
        </p:txBody>
      </p:sp>
      <p:grpSp>
        <p:nvGrpSpPr>
          <p:cNvPr id="428" name="Group 427">
            <a:extLst>
              <a:ext uri="{FF2B5EF4-FFF2-40B4-BE49-F238E27FC236}">
                <a16:creationId xmlns:a16="http://schemas.microsoft.com/office/drawing/2014/main" id="{D1EAE264-4E66-4539-AFA3-01F2EA9D8A08}"/>
              </a:ext>
            </a:extLst>
          </p:cNvPr>
          <p:cNvGrpSpPr>
            <a:grpSpLocks/>
          </p:cNvGrpSpPr>
          <p:nvPr/>
        </p:nvGrpSpPr>
        <p:grpSpPr bwMode="auto">
          <a:xfrm>
            <a:off x="3630843" y="2624123"/>
            <a:ext cx="1182687" cy="701675"/>
            <a:chOff x="435486" y="1484784"/>
            <a:chExt cx="1184186" cy="702049"/>
          </a:xfrm>
        </p:grpSpPr>
        <p:grpSp>
          <p:nvGrpSpPr>
            <p:cNvPr id="7409" name="Group 72">
              <a:extLst>
                <a:ext uri="{FF2B5EF4-FFF2-40B4-BE49-F238E27FC236}">
                  <a16:creationId xmlns:a16="http://schemas.microsoft.com/office/drawing/2014/main" id="{57CD2ECE-CC7F-4850-9589-39CA137C0E2C}"/>
                </a:ext>
              </a:extLst>
            </p:cNvPr>
            <p:cNvGrpSpPr>
              <a:grpSpLocks/>
            </p:cNvGrpSpPr>
            <p:nvPr/>
          </p:nvGrpSpPr>
          <p:grpSpPr bwMode="auto">
            <a:xfrm>
              <a:off x="435486" y="1484784"/>
              <a:ext cx="525804" cy="702049"/>
              <a:chOff x="435486" y="1484784"/>
              <a:chExt cx="525804" cy="702049"/>
            </a:xfrm>
          </p:grpSpPr>
          <p:sp>
            <p:nvSpPr>
              <p:cNvPr id="7411" name="TextBox 78">
                <a:extLst>
                  <a:ext uri="{FF2B5EF4-FFF2-40B4-BE49-F238E27FC236}">
                    <a16:creationId xmlns:a16="http://schemas.microsoft.com/office/drawing/2014/main" id="{C0A3A7A1-1BF2-4A95-8D02-173F09958498}"/>
                  </a:ext>
                </a:extLst>
              </p:cNvPr>
              <p:cNvSpPr txBox="1">
                <a:spLocks noChangeArrowheads="1"/>
              </p:cNvSpPr>
              <p:nvPr/>
            </p:nvSpPr>
            <p:spPr bwMode="auto">
              <a:xfrm>
                <a:off x="47193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solidFill>
                    <a:srgbClr val="FF0000"/>
                  </a:solidFill>
                </a:endParaRPr>
              </a:p>
            </p:txBody>
          </p:sp>
          <p:sp>
            <p:nvSpPr>
              <p:cNvPr id="7412" name="TextBox 79">
                <a:extLst>
                  <a:ext uri="{FF2B5EF4-FFF2-40B4-BE49-F238E27FC236}">
                    <a16:creationId xmlns:a16="http://schemas.microsoft.com/office/drawing/2014/main" id="{659B1AFB-2996-41E2-A42D-86360B637B06}"/>
                  </a:ext>
                </a:extLst>
              </p:cNvPr>
              <p:cNvSpPr txBox="1">
                <a:spLocks noChangeArrowheads="1"/>
              </p:cNvSpPr>
              <p:nvPr/>
            </p:nvSpPr>
            <p:spPr bwMode="auto">
              <a:xfrm>
                <a:off x="435486" y="1817501"/>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FF0000"/>
                    </a:solidFill>
                  </a:rPr>
                  <a:t>30</a:t>
                </a:r>
              </a:p>
            </p:txBody>
          </p:sp>
          <p:cxnSp>
            <p:nvCxnSpPr>
              <p:cNvPr id="433" name="Straight Connector 432">
                <a:extLst>
                  <a:ext uri="{FF2B5EF4-FFF2-40B4-BE49-F238E27FC236}">
                    <a16:creationId xmlns:a16="http://schemas.microsoft.com/office/drawing/2014/main" id="{B6D3FD10-0CEE-4595-93EA-602AA0838191}"/>
                  </a:ext>
                </a:extLst>
              </p:cNvPr>
              <p:cNvCxnSpPr/>
              <p:nvPr/>
            </p:nvCxnSpPr>
            <p:spPr>
              <a:xfrm>
                <a:off x="467276" y="1845339"/>
                <a:ext cx="3592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410" name="TextBox 75">
              <a:extLst>
                <a:ext uri="{FF2B5EF4-FFF2-40B4-BE49-F238E27FC236}">
                  <a16:creationId xmlns:a16="http://schemas.microsoft.com/office/drawing/2014/main" id="{A50D9AD9-5C90-4EB9-A7B0-EF58ED1837D7}"/>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solidFill>
                  <a:srgbClr val="FF0000"/>
                </a:solidFill>
              </a:endParaRPr>
            </a:p>
          </p:txBody>
        </p:sp>
      </p:grpSp>
      <p:sp>
        <p:nvSpPr>
          <p:cNvPr id="434" name="TextBox 433">
            <a:extLst>
              <a:ext uri="{FF2B5EF4-FFF2-40B4-BE49-F238E27FC236}">
                <a16:creationId xmlns:a16="http://schemas.microsoft.com/office/drawing/2014/main" id="{628920B3-F223-43C4-84EF-CC585F1E8ACE}"/>
              </a:ext>
            </a:extLst>
          </p:cNvPr>
          <p:cNvSpPr txBox="1">
            <a:spLocks noChangeArrowheads="1"/>
          </p:cNvSpPr>
          <p:nvPr/>
        </p:nvSpPr>
        <p:spPr bwMode="auto">
          <a:xfrm>
            <a:off x="3368905" y="2822561"/>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nvGrpSpPr>
          <p:cNvPr id="435" name="Group 434">
            <a:extLst>
              <a:ext uri="{FF2B5EF4-FFF2-40B4-BE49-F238E27FC236}">
                <a16:creationId xmlns:a16="http://schemas.microsoft.com/office/drawing/2014/main" id="{F272521A-1128-4290-B42E-BF0443DA53CE}"/>
              </a:ext>
            </a:extLst>
          </p:cNvPr>
          <p:cNvGrpSpPr>
            <a:grpSpLocks/>
          </p:cNvGrpSpPr>
          <p:nvPr/>
        </p:nvGrpSpPr>
        <p:grpSpPr bwMode="auto">
          <a:xfrm>
            <a:off x="4040418" y="2681272"/>
            <a:ext cx="738187" cy="641350"/>
            <a:chOff x="35496" y="3074026"/>
            <a:chExt cx="738191" cy="641594"/>
          </a:xfrm>
        </p:grpSpPr>
        <p:grpSp>
          <p:nvGrpSpPr>
            <p:cNvPr id="7404" name="Group 72">
              <a:extLst>
                <a:ext uri="{FF2B5EF4-FFF2-40B4-BE49-F238E27FC236}">
                  <a16:creationId xmlns:a16="http://schemas.microsoft.com/office/drawing/2014/main" id="{4812B218-4A20-4EA1-AC7E-79CAF60D71EF}"/>
                </a:ext>
              </a:extLst>
            </p:cNvPr>
            <p:cNvGrpSpPr>
              <a:grpSpLocks/>
            </p:cNvGrpSpPr>
            <p:nvPr/>
          </p:nvGrpSpPr>
          <p:grpSpPr bwMode="auto">
            <a:xfrm>
              <a:off x="281929" y="3074026"/>
              <a:ext cx="491758" cy="641594"/>
              <a:chOff x="299518" y="1498445"/>
              <a:chExt cx="529442" cy="642218"/>
            </a:xfrm>
          </p:grpSpPr>
          <p:sp>
            <p:nvSpPr>
              <p:cNvPr id="7406" name="TextBox 78">
                <a:extLst>
                  <a:ext uri="{FF2B5EF4-FFF2-40B4-BE49-F238E27FC236}">
                    <a16:creationId xmlns:a16="http://schemas.microsoft.com/office/drawing/2014/main" id="{8673068B-F484-4CB8-815E-A250A039190F}"/>
                  </a:ext>
                </a:extLst>
              </p:cNvPr>
              <p:cNvSpPr txBox="1">
                <a:spLocks noChangeArrowheads="1"/>
              </p:cNvSpPr>
              <p:nvPr/>
            </p:nvSpPr>
            <p:spPr bwMode="auto">
              <a:xfrm>
                <a:off x="366923" y="1498445"/>
                <a:ext cx="462037" cy="36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1</a:t>
                </a:r>
              </a:p>
            </p:txBody>
          </p:sp>
          <p:sp>
            <p:nvSpPr>
              <p:cNvPr id="7407" name="TextBox 79">
                <a:extLst>
                  <a:ext uri="{FF2B5EF4-FFF2-40B4-BE49-F238E27FC236}">
                    <a16:creationId xmlns:a16="http://schemas.microsoft.com/office/drawing/2014/main" id="{B60CA878-FD5D-4AA1-8BC9-C8F97834C931}"/>
                  </a:ext>
                </a:extLst>
              </p:cNvPr>
              <p:cNvSpPr txBox="1">
                <a:spLocks noChangeArrowheads="1"/>
              </p:cNvSpPr>
              <p:nvPr/>
            </p:nvSpPr>
            <p:spPr bwMode="auto">
              <a:xfrm>
                <a:off x="299518" y="1771331"/>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15</a:t>
                </a:r>
              </a:p>
            </p:txBody>
          </p:sp>
          <p:cxnSp>
            <p:nvCxnSpPr>
              <p:cNvPr id="440" name="Straight Connector 439">
                <a:extLst>
                  <a:ext uri="{FF2B5EF4-FFF2-40B4-BE49-F238E27FC236}">
                    <a16:creationId xmlns:a16="http://schemas.microsoft.com/office/drawing/2014/main" id="{1351F473-F3A6-4AAF-9CC6-B103EBAA1992}"/>
                  </a:ext>
                </a:extLst>
              </p:cNvPr>
              <p:cNvCxnSpPr/>
              <p:nvPr/>
            </p:nvCxnSpPr>
            <p:spPr>
              <a:xfrm>
                <a:off x="398251" y="1829092"/>
                <a:ext cx="29739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405" name="TextBox 89">
              <a:extLst>
                <a:ext uri="{FF2B5EF4-FFF2-40B4-BE49-F238E27FC236}">
                  <a16:creationId xmlns:a16="http://schemas.microsoft.com/office/drawing/2014/main" id="{B1FA02B0-FA3C-49C6-9194-8801672FEFEF}"/>
                </a:ext>
              </a:extLst>
            </p:cNvPr>
            <p:cNvSpPr txBox="1">
              <a:spLocks noChangeArrowheads="1"/>
            </p:cNvSpPr>
            <p:nvPr/>
          </p:nvSpPr>
          <p:spPr bwMode="auto">
            <a:xfrm>
              <a:off x="35496" y="3212976"/>
              <a:ext cx="31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sp>
        <p:nvSpPr>
          <p:cNvPr id="441" name="TextBox 440">
            <a:extLst>
              <a:ext uri="{FF2B5EF4-FFF2-40B4-BE49-F238E27FC236}">
                <a16:creationId xmlns:a16="http://schemas.microsoft.com/office/drawing/2014/main" id="{D52A53B6-F457-44B1-ACF1-10807A118051}"/>
              </a:ext>
            </a:extLst>
          </p:cNvPr>
          <p:cNvSpPr txBox="1">
            <a:spLocks noChangeArrowheads="1"/>
          </p:cNvSpPr>
          <p:nvPr/>
        </p:nvSpPr>
        <p:spPr bwMode="auto">
          <a:xfrm>
            <a:off x="5724754" y="2652697"/>
            <a:ext cx="452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FF0000"/>
                </a:solidFill>
              </a:rPr>
              <a:t>15</a:t>
            </a:r>
          </a:p>
        </p:txBody>
      </p:sp>
      <p:grpSp>
        <p:nvGrpSpPr>
          <p:cNvPr id="442" name="Group 441">
            <a:extLst>
              <a:ext uri="{FF2B5EF4-FFF2-40B4-BE49-F238E27FC236}">
                <a16:creationId xmlns:a16="http://schemas.microsoft.com/office/drawing/2014/main" id="{B80F50F1-BAEA-4114-B9B1-CD66BEDC1B86}"/>
              </a:ext>
            </a:extLst>
          </p:cNvPr>
          <p:cNvGrpSpPr>
            <a:grpSpLocks/>
          </p:cNvGrpSpPr>
          <p:nvPr/>
        </p:nvGrpSpPr>
        <p:grpSpPr bwMode="auto">
          <a:xfrm>
            <a:off x="5735868" y="2624123"/>
            <a:ext cx="1182687" cy="701675"/>
            <a:chOff x="435486" y="1484784"/>
            <a:chExt cx="1184186" cy="702049"/>
          </a:xfrm>
        </p:grpSpPr>
        <p:grpSp>
          <p:nvGrpSpPr>
            <p:cNvPr id="7400" name="Group 72">
              <a:extLst>
                <a:ext uri="{FF2B5EF4-FFF2-40B4-BE49-F238E27FC236}">
                  <a16:creationId xmlns:a16="http://schemas.microsoft.com/office/drawing/2014/main" id="{3F0C7650-46D3-48A8-BE8D-F314DE0C23D8}"/>
                </a:ext>
              </a:extLst>
            </p:cNvPr>
            <p:cNvGrpSpPr>
              <a:grpSpLocks/>
            </p:cNvGrpSpPr>
            <p:nvPr/>
          </p:nvGrpSpPr>
          <p:grpSpPr bwMode="auto">
            <a:xfrm>
              <a:off x="435486" y="1817501"/>
              <a:ext cx="525804" cy="369332"/>
              <a:chOff x="435486" y="1817501"/>
              <a:chExt cx="525804" cy="369332"/>
            </a:xfrm>
          </p:grpSpPr>
          <p:sp>
            <p:nvSpPr>
              <p:cNvPr id="7402" name="TextBox 79">
                <a:extLst>
                  <a:ext uri="{FF2B5EF4-FFF2-40B4-BE49-F238E27FC236}">
                    <a16:creationId xmlns:a16="http://schemas.microsoft.com/office/drawing/2014/main" id="{FC4293DD-BA8C-4AC3-BA2E-AF115EFCF808}"/>
                  </a:ext>
                </a:extLst>
              </p:cNvPr>
              <p:cNvSpPr txBox="1">
                <a:spLocks noChangeArrowheads="1"/>
              </p:cNvSpPr>
              <p:nvPr/>
            </p:nvSpPr>
            <p:spPr bwMode="auto">
              <a:xfrm>
                <a:off x="435486" y="1817501"/>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FF0000"/>
                    </a:solidFill>
                  </a:rPr>
                  <a:t>30</a:t>
                </a:r>
              </a:p>
            </p:txBody>
          </p:sp>
          <p:cxnSp>
            <p:nvCxnSpPr>
              <p:cNvPr id="447" name="Straight Connector 446">
                <a:extLst>
                  <a:ext uri="{FF2B5EF4-FFF2-40B4-BE49-F238E27FC236}">
                    <a16:creationId xmlns:a16="http://schemas.microsoft.com/office/drawing/2014/main" id="{82AD134F-A370-49A2-9CB7-0DAFAEF24FED}"/>
                  </a:ext>
                </a:extLst>
              </p:cNvPr>
              <p:cNvCxnSpPr/>
              <p:nvPr/>
            </p:nvCxnSpPr>
            <p:spPr>
              <a:xfrm>
                <a:off x="467276" y="1845339"/>
                <a:ext cx="3592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401" name="TextBox 75">
              <a:extLst>
                <a:ext uri="{FF2B5EF4-FFF2-40B4-BE49-F238E27FC236}">
                  <a16:creationId xmlns:a16="http://schemas.microsoft.com/office/drawing/2014/main" id="{3B2564CC-A4F7-47C0-9E51-F6369162B03D}"/>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solidFill>
                  <a:srgbClr val="FF0000"/>
                </a:solidFill>
              </a:endParaRPr>
            </a:p>
          </p:txBody>
        </p:sp>
      </p:grpSp>
      <p:sp>
        <p:nvSpPr>
          <p:cNvPr id="448" name="TextBox 447">
            <a:extLst>
              <a:ext uri="{FF2B5EF4-FFF2-40B4-BE49-F238E27FC236}">
                <a16:creationId xmlns:a16="http://schemas.microsoft.com/office/drawing/2014/main" id="{703AA1FD-2264-4FFC-9E3E-6A406C51541B}"/>
              </a:ext>
            </a:extLst>
          </p:cNvPr>
          <p:cNvSpPr txBox="1">
            <a:spLocks noChangeArrowheads="1"/>
          </p:cNvSpPr>
          <p:nvPr/>
        </p:nvSpPr>
        <p:spPr bwMode="auto">
          <a:xfrm>
            <a:off x="5472343" y="2822561"/>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nvGrpSpPr>
          <p:cNvPr id="449" name="Group 448">
            <a:extLst>
              <a:ext uri="{FF2B5EF4-FFF2-40B4-BE49-F238E27FC236}">
                <a16:creationId xmlns:a16="http://schemas.microsoft.com/office/drawing/2014/main" id="{5381C4E4-5BE0-4D36-86CE-DF2A546757A4}"/>
              </a:ext>
            </a:extLst>
          </p:cNvPr>
          <p:cNvGrpSpPr>
            <a:grpSpLocks/>
          </p:cNvGrpSpPr>
          <p:nvPr/>
        </p:nvGrpSpPr>
        <p:grpSpPr bwMode="auto">
          <a:xfrm>
            <a:off x="6145443" y="2681272"/>
            <a:ext cx="738187" cy="641350"/>
            <a:chOff x="35496" y="3074026"/>
            <a:chExt cx="738191" cy="641594"/>
          </a:xfrm>
        </p:grpSpPr>
        <p:grpSp>
          <p:nvGrpSpPr>
            <p:cNvPr id="7395" name="Group 72">
              <a:extLst>
                <a:ext uri="{FF2B5EF4-FFF2-40B4-BE49-F238E27FC236}">
                  <a16:creationId xmlns:a16="http://schemas.microsoft.com/office/drawing/2014/main" id="{11A9DA0E-8C25-4CAB-B4DF-5ACBD3DE06AB}"/>
                </a:ext>
              </a:extLst>
            </p:cNvPr>
            <p:cNvGrpSpPr>
              <a:grpSpLocks/>
            </p:cNvGrpSpPr>
            <p:nvPr/>
          </p:nvGrpSpPr>
          <p:grpSpPr bwMode="auto">
            <a:xfrm>
              <a:off x="281929" y="3074026"/>
              <a:ext cx="491758" cy="641594"/>
              <a:chOff x="299518" y="1498445"/>
              <a:chExt cx="529442" cy="642218"/>
            </a:xfrm>
          </p:grpSpPr>
          <p:sp>
            <p:nvSpPr>
              <p:cNvPr id="7397" name="TextBox 78">
                <a:extLst>
                  <a:ext uri="{FF2B5EF4-FFF2-40B4-BE49-F238E27FC236}">
                    <a16:creationId xmlns:a16="http://schemas.microsoft.com/office/drawing/2014/main" id="{BA68A046-10D5-41EE-8811-4646F4305E0C}"/>
                  </a:ext>
                </a:extLst>
              </p:cNvPr>
              <p:cNvSpPr txBox="1">
                <a:spLocks noChangeArrowheads="1"/>
              </p:cNvSpPr>
              <p:nvPr/>
            </p:nvSpPr>
            <p:spPr bwMode="auto">
              <a:xfrm>
                <a:off x="366923" y="1498445"/>
                <a:ext cx="462037" cy="36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1</a:t>
                </a:r>
              </a:p>
            </p:txBody>
          </p:sp>
          <p:sp>
            <p:nvSpPr>
              <p:cNvPr id="7398" name="TextBox 79">
                <a:extLst>
                  <a:ext uri="{FF2B5EF4-FFF2-40B4-BE49-F238E27FC236}">
                    <a16:creationId xmlns:a16="http://schemas.microsoft.com/office/drawing/2014/main" id="{1BE90AB4-B6C8-4229-AC79-4D276B220DE6}"/>
                  </a:ext>
                </a:extLst>
              </p:cNvPr>
              <p:cNvSpPr txBox="1">
                <a:spLocks noChangeArrowheads="1"/>
              </p:cNvSpPr>
              <p:nvPr/>
            </p:nvSpPr>
            <p:spPr bwMode="auto">
              <a:xfrm>
                <a:off x="299518" y="1771331"/>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 2</a:t>
                </a:r>
              </a:p>
            </p:txBody>
          </p:sp>
          <p:cxnSp>
            <p:nvCxnSpPr>
              <p:cNvPr id="454" name="Straight Connector 453">
                <a:extLst>
                  <a:ext uri="{FF2B5EF4-FFF2-40B4-BE49-F238E27FC236}">
                    <a16:creationId xmlns:a16="http://schemas.microsoft.com/office/drawing/2014/main" id="{2E5354B0-C287-46CF-BF18-8343B20A90D6}"/>
                  </a:ext>
                </a:extLst>
              </p:cNvPr>
              <p:cNvCxnSpPr/>
              <p:nvPr/>
            </p:nvCxnSpPr>
            <p:spPr>
              <a:xfrm>
                <a:off x="398251" y="1829092"/>
                <a:ext cx="29739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396" name="TextBox 89">
              <a:extLst>
                <a:ext uri="{FF2B5EF4-FFF2-40B4-BE49-F238E27FC236}">
                  <a16:creationId xmlns:a16="http://schemas.microsoft.com/office/drawing/2014/main" id="{F4B1753D-3761-44C1-BCB9-8756E70A6F86}"/>
                </a:ext>
              </a:extLst>
            </p:cNvPr>
            <p:cNvSpPr txBox="1">
              <a:spLocks noChangeArrowheads="1"/>
            </p:cNvSpPr>
            <p:nvPr/>
          </p:nvSpPr>
          <p:spPr bwMode="auto">
            <a:xfrm>
              <a:off x="35496" y="3212976"/>
              <a:ext cx="31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grpSp>
        <p:nvGrpSpPr>
          <p:cNvPr id="463" name="Group 462">
            <a:extLst>
              <a:ext uri="{FF2B5EF4-FFF2-40B4-BE49-F238E27FC236}">
                <a16:creationId xmlns:a16="http://schemas.microsoft.com/office/drawing/2014/main" id="{01568C82-7142-4EB8-85D2-4467DBED38CC}"/>
              </a:ext>
            </a:extLst>
          </p:cNvPr>
          <p:cNvGrpSpPr>
            <a:grpSpLocks/>
          </p:cNvGrpSpPr>
          <p:nvPr/>
        </p:nvGrpSpPr>
        <p:grpSpPr bwMode="auto">
          <a:xfrm>
            <a:off x="7507517" y="2693972"/>
            <a:ext cx="774700" cy="628650"/>
            <a:chOff x="35496" y="3087673"/>
            <a:chExt cx="774909" cy="627946"/>
          </a:xfrm>
        </p:grpSpPr>
        <p:grpSp>
          <p:nvGrpSpPr>
            <p:cNvPr id="7390" name="Group 72">
              <a:extLst>
                <a:ext uri="{FF2B5EF4-FFF2-40B4-BE49-F238E27FC236}">
                  <a16:creationId xmlns:a16="http://schemas.microsoft.com/office/drawing/2014/main" id="{A2416D21-508E-4F85-B0F7-40FE6044A9D5}"/>
                </a:ext>
              </a:extLst>
            </p:cNvPr>
            <p:cNvGrpSpPr>
              <a:grpSpLocks/>
            </p:cNvGrpSpPr>
            <p:nvPr/>
          </p:nvGrpSpPr>
          <p:grpSpPr bwMode="auto">
            <a:xfrm>
              <a:off x="295571" y="3087673"/>
              <a:ext cx="514834" cy="627946"/>
              <a:chOff x="314206" y="1512106"/>
              <a:chExt cx="554287" cy="628557"/>
            </a:xfrm>
          </p:grpSpPr>
          <p:sp>
            <p:nvSpPr>
              <p:cNvPr id="7392" name="TextBox 78">
                <a:extLst>
                  <a:ext uri="{FF2B5EF4-FFF2-40B4-BE49-F238E27FC236}">
                    <a16:creationId xmlns:a16="http://schemas.microsoft.com/office/drawing/2014/main" id="{6D128A8F-8138-48FF-ADFE-A09125229EF7}"/>
                  </a:ext>
                </a:extLst>
              </p:cNvPr>
              <p:cNvSpPr txBox="1">
                <a:spLocks noChangeArrowheads="1"/>
              </p:cNvSpPr>
              <p:nvPr/>
            </p:nvSpPr>
            <p:spPr bwMode="auto">
              <a:xfrm>
                <a:off x="323801" y="1512106"/>
                <a:ext cx="544692" cy="36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a:solidFill>
                      <a:srgbClr val="FF0000"/>
                    </a:solidFill>
                  </a:rPr>
                  <a:t>21</a:t>
                </a:r>
              </a:p>
            </p:txBody>
          </p:sp>
          <p:sp>
            <p:nvSpPr>
              <p:cNvPr id="7393" name="TextBox 79">
                <a:extLst>
                  <a:ext uri="{FF2B5EF4-FFF2-40B4-BE49-F238E27FC236}">
                    <a16:creationId xmlns:a16="http://schemas.microsoft.com/office/drawing/2014/main" id="{50CC402C-91E3-4D19-9781-9EB20C375A17}"/>
                  </a:ext>
                </a:extLst>
              </p:cNvPr>
              <p:cNvSpPr txBox="1">
                <a:spLocks noChangeArrowheads="1"/>
              </p:cNvSpPr>
              <p:nvPr/>
            </p:nvSpPr>
            <p:spPr bwMode="auto">
              <a:xfrm>
                <a:off x="314206" y="1771331"/>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32</a:t>
                </a:r>
              </a:p>
            </p:txBody>
          </p:sp>
          <p:cxnSp>
            <p:nvCxnSpPr>
              <p:cNvPr id="468" name="Straight Connector 467">
                <a:extLst>
                  <a:ext uri="{FF2B5EF4-FFF2-40B4-BE49-F238E27FC236}">
                    <a16:creationId xmlns:a16="http://schemas.microsoft.com/office/drawing/2014/main" id="{7025221B-3848-4E1B-AC46-82F3D0B8A4E8}"/>
                  </a:ext>
                </a:extLst>
              </p:cNvPr>
              <p:cNvCxnSpPr/>
              <p:nvPr/>
            </p:nvCxnSpPr>
            <p:spPr>
              <a:xfrm>
                <a:off x="400058" y="1829559"/>
                <a:ext cx="2957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391" name="TextBox 89">
              <a:extLst>
                <a:ext uri="{FF2B5EF4-FFF2-40B4-BE49-F238E27FC236}">
                  <a16:creationId xmlns:a16="http://schemas.microsoft.com/office/drawing/2014/main" id="{13F95CD7-5AC4-4F6E-9043-4801FA3CA557}"/>
                </a:ext>
              </a:extLst>
            </p:cNvPr>
            <p:cNvSpPr txBox="1">
              <a:spLocks noChangeArrowheads="1"/>
            </p:cNvSpPr>
            <p:nvPr/>
          </p:nvSpPr>
          <p:spPr bwMode="auto">
            <a:xfrm>
              <a:off x="35496" y="3212976"/>
              <a:ext cx="31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a:t>
              </a:r>
            </a:p>
          </p:txBody>
        </p:sp>
      </p:grpSp>
      <p:sp>
        <p:nvSpPr>
          <p:cNvPr id="7239" name="TextBox 1">
            <a:extLst>
              <a:ext uri="{FF2B5EF4-FFF2-40B4-BE49-F238E27FC236}">
                <a16:creationId xmlns:a16="http://schemas.microsoft.com/office/drawing/2014/main" id="{490061C9-EB0A-46FE-8C3A-0CCC78DE947B}"/>
              </a:ext>
            </a:extLst>
          </p:cNvPr>
          <p:cNvSpPr txBox="1">
            <a:spLocks noChangeArrowheads="1"/>
          </p:cNvSpPr>
          <p:nvPr/>
        </p:nvSpPr>
        <p:spPr bwMode="auto">
          <a:xfrm>
            <a:off x="-17010" y="3783209"/>
            <a:ext cx="8859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rPr>
              <a:t>2) You Do </a:t>
            </a:r>
            <a:r>
              <a:rPr lang="en-US" altLang="en-US" sz="2000" dirty="0"/>
              <a:t>the following fractions:</a:t>
            </a:r>
          </a:p>
        </p:txBody>
      </p:sp>
      <p:sp>
        <p:nvSpPr>
          <p:cNvPr id="7240" name="TextBox 1">
            <a:extLst>
              <a:ext uri="{FF2B5EF4-FFF2-40B4-BE49-F238E27FC236}">
                <a16:creationId xmlns:a16="http://schemas.microsoft.com/office/drawing/2014/main" id="{01A5DAF3-0A17-475C-8DDA-EB79FC4ED673}"/>
              </a:ext>
            </a:extLst>
          </p:cNvPr>
          <p:cNvSpPr txBox="1">
            <a:spLocks noChangeArrowheads="1"/>
          </p:cNvSpPr>
          <p:nvPr/>
        </p:nvSpPr>
        <p:spPr bwMode="auto">
          <a:xfrm>
            <a:off x="878116" y="4442877"/>
            <a:ext cx="5556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7030A0"/>
                </a:solidFill>
              </a:rPr>
              <a:t>(a)</a:t>
            </a:r>
          </a:p>
        </p:txBody>
      </p:sp>
      <p:grpSp>
        <p:nvGrpSpPr>
          <p:cNvPr id="7241" name="Group 9">
            <a:extLst>
              <a:ext uri="{FF2B5EF4-FFF2-40B4-BE49-F238E27FC236}">
                <a16:creationId xmlns:a16="http://schemas.microsoft.com/office/drawing/2014/main" id="{A0CC4CDD-04E7-46C1-BD61-6437100F6ADD}"/>
              </a:ext>
            </a:extLst>
          </p:cNvPr>
          <p:cNvGrpSpPr>
            <a:grpSpLocks/>
          </p:cNvGrpSpPr>
          <p:nvPr/>
        </p:nvGrpSpPr>
        <p:grpSpPr bwMode="auto">
          <a:xfrm>
            <a:off x="1279755" y="4301590"/>
            <a:ext cx="1152525" cy="730250"/>
            <a:chOff x="466352" y="1484784"/>
            <a:chExt cx="1153320" cy="729372"/>
          </a:xfrm>
        </p:grpSpPr>
        <p:sp>
          <p:nvSpPr>
            <p:cNvPr id="7384" name="TextBox 1">
              <a:extLst>
                <a:ext uri="{FF2B5EF4-FFF2-40B4-BE49-F238E27FC236}">
                  <a16:creationId xmlns:a16="http://schemas.microsoft.com/office/drawing/2014/main" id="{757A7FB4-3193-441B-B11A-729C84D5A674}"/>
                </a:ext>
              </a:extLst>
            </p:cNvPr>
            <p:cNvSpPr txBox="1">
              <a:spLocks noChangeArrowheads="1"/>
            </p:cNvSpPr>
            <p:nvPr/>
          </p:nvSpPr>
          <p:spPr bwMode="auto">
            <a:xfrm>
              <a:off x="466352" y="1566863"/>
              <a:ext cx="341991" cy="5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t>4</a:t>
              </a:r>
            </a:p>
          </p:txBody>
        </p:sp>
        <p:sp>
          <p:nvSpPr>
            <p:cNvPr id="7385" name="TextBox 7">
              <a:extLst>
                <a:ext uri="{FF2B5EF4-FFF2-40B4-BE49-F238E27FC236}">
                  <a16:creationId xmlns:a16="http://schemas.microsoft.com/office/drawing/2014/main" id="{D4729698-E7AC-4797-A68E-F6E03A2376AA}"/>
                </a:ext>
              </a:extLst>
            </p:cNvPr>
            <p:cNvSpPr txBox="1">
              <a:spLocks noChangeArrowheads="1"/>
            </p:cNvSpPr>
            <p:nvPr/>
          </p:nvSpPr>
          <p:spPr bwMode="auto">
            <a:xfrm>
              <a:off x="868322" y="1599183"/>
              <a:ext cx="391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grpSp>
          <p:nvGrpSpPr>
            <p:cNvPr id="7386" name="Group 27">
              <a:extLst>
                <a:ext uri="{FF2B5EF4-FFF2-40B4-BE49-F238E27FC236}">
                  <a16:creationId xmlns:a16="http://schemas.microsoft.com/office/drawing/2014/main" id="{33A6FCBE-7E17-40F1-98FB-6FB05D45AE1D}"/>
                </a:ext>
              </a:extLst>
            </p:cNvPr>
            <p:cNvGrpSpPr>
              <a:grpSpLocks/>
            </p:cNvGrpSpPr>
            <p:nvPr/>
          </p:nvGrpSpPr>
          <p:grpSpPr bwMode="auto">
            <a:xfrm>
              <a:off x="1259632" y="1484784"/>
              <a:ext cx="360040" cy="729372"/>
              <a:chOff x="467544" y="1484784"/>
              <a:chExt cx="360040" cy="729372"/>
            </a:xfrm>
          </p:grpSpPr>
          <p:sp>
            <p:nvSpPr>
              <p:cNvPr id="7387" name="TextBox 30">
                <a:extLst>
                  <a:ext uri="{FF2B5EF4-FFF2-40B4-BE49-F238E27FC236}">
                    <a16:creationId xmlns:a16="http://schemas.microsoft.com/office/drawing/2014/main" id="{DF863472-6BFF-4A5E-A463-F2AF3A26837B}"/>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7</a:t>
                </a:r>
              </a:p>
            </p:txBody>
          </p:sp>
          <p:sp>
            <p:nvSpPr>
              <p:cNvPr id="7388" name="TextBox 31">
                <a:extLst>
                  <a:ext uri="{FF2B5EF4-FFF2-40B4-BE49-F238E27FC236}">
                    <a16:creationId xmlns:a16="http://schemas.microsoft.com/office/drawing/2014/main" id="{0FBEF703-A4A3-47BF-9BC9-00B3BD2CF532}"/>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8</a:t>
                </a:r>
              </a:p>
            </p:txBody>
          </p:sp>
          <p:cxnSp>
            <p:nvCxnSpPr>
              <p:cNvPr id="478" name="Straight Connector 477">
                <a:extLst>
                  <a:ext uri="{FF2B5EF4-FFF2-40B4-BE49-F238E27FC236}">
                    <a16:creationId xmlns:a16="http://schemas.microsoft.com/office/drawing/2014/main" id="{1CD42428-C57A-43D5-A8E8-01EE798C7FF9}"/>
                  </a:ext>
                </a:extLst>
              </p:cNvPr>
              <p:cNvCxnSpPr/>
              <p:nvPr/>
            </p:nvCxnSpPr>
            <p:spPr>
              <a:xfrm>
                <a:off x="466974" y="1844713"/>
                <a:ext cx="360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42" name="TextBox 1">
            <a:extLst>
              <a:ext uri="{FF2B5EF4-FFF2-40B4-BE49-F238E27FC236}">
                <a16:creationId xmlns:a16="http://schemas.microsoft.com/office/drawing/2014/main" id="{920BCF77-2DA3-4B99-AA2C-EDFFD06107EF}"/>
              </a:ext>
            </a:extLst>
          </p:cNvPr>
          <p:cNvSpPr txBox="1">
            <a:spLocks noChangeArrowheads="1"/>
          </p:cNvSpPr>
          <p:nvPr/>
        </p:nvSpPr>
        <p:spPr bwMode="auto">
          <a:xfrm>
            <a:off x="2637068" y="4452402"/>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7030A0"/>
                </a:solidFill>
              </a:rPr>
              <a:t>(b)</a:t>
            </a:r>
          </a:p>
        </p:txBody>
      </p:sp>
      <p:grpSp>
        <p:nvGrpSpPr>
          <p:cNvPr id="7243" name="Group 9">
            <a:extLst>
              <a:ext uri="{FF2B5EF4-FFF2-40B4-BE49-F238E27FC236}">
                <a16:creationId xmlns:a16="http://schemas.microsoft.com/office/drawing/2014/main" id="{3770A6E8-A942-4493-87C9-7300702C8332}"/>
              </a:ext>
            </a:extLst>
          </p:cNvPr>
          <p:cNvGrpSpPr>
            <a:grpSpLocks/>
          </p:cNvGrpSpPr>
          <p:nvPr/>
        </p:nvGrpSpPr>
        <p:grpSpPr bwMode="auto">
          <a:xfrm>
            <a:off x="3038705" y="4311115"/>
            <a:ext cx="1223963" cy="730250"/>
            <a:chOff x="466352" y="1484784"/>
            <a:chExt cx="1225377" cy="728928"/>
          </a:xfrm>
        </p:grpSpPr>
        <p:sp>
          <p:nvSpPr>
            <p:cNvPr id="7378" name="TextBox 1">
              <a:extLst>
                <a:ext uri="{FF2B5EF4-FFF2-40B4-BE49-F238E27FC236}">
                  <a16:creationId xmlns:a16="http://schemas.microsoft.com/office/drawing/2014/main" id="{3753D268-8194-4260-9C87-D16D23826CF8}"/>
                </a:ext>
              </a:extLst>
            </p:cNvPr>
            <p:cNvSpPr txBox="1">
              <a:spLocks noChangeArrowheads="1"/>
            </p:cNvSpPr>
            <p:nvPr/>
          </p:nvSpPr>
          <p:spPr bwMode="auto">
            <a:xfrm>
              <a:off x="466352" y="1566863"/>
              <a:ext cx="341991" cy="5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t>8</a:t>
              </a:r>
            </a:p>
          </p:txBody>
        </p:sp>
        <p:sp>
          <p:nvSpPr>
            <p:cNvPr id="7379" name="TextBox 7">
              <a:extLst>
                <a:ext uri="{FF2B5EF4-FFF2-40B4-BE49-F238E27FC236}">
                  <a16:creationId xmlns:a16="http://schemas.microsoft.com/office/drawing/2014/main" id="{3653C818-A3D3-4DF0-A8A0-3B45451360FE}"/>
                </a:ext>
              </a:extLst>
            </p:cNvPr>
            <p:cNvSpPr txBox="1">
              <a:spLocks noChangeArrowheads="1"/>
            </p:cNvSpPr>
            <p:nvPr/>
          </p:nvSpPr>
          <p:spPr bwMode="auto">
            <a:xfrm>
              <a:off x="868322" y="1599183"/>
              <a:ext cx="391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grpSp>
          <p:nvGrpSpPr>
            <p:cNvPr id="7380" name="Group 27">
              <a:extLst>
                <a:ext uri="{FF2B5EF4-FFF2-40B4-BE49-F238E27FC236}">
                  <a16:creationId xmlns:a16="http://schemas.microsoft.com/office/drawing/2014/main" id="{2FE24FE6-7B77-4A43-84FB-1C358D1586EA}"/>
                </a:ext>
              </a:extLst>
            </p:cNvPr>
            <p:cNvGrpSpPr>
              <a:grpSpLocks/>
            </p:cNvGrpSpPr>
            <p:nvPr/>
          </p:nvGrpSpPr>
          <p:grpSpPr bwMode="auto">
            <a:xfrm>
              <a:off x="1231098" y="1484784"/>
              <a:ext cx="460631" cy="728928"/>
              <a:chOff x="439010" y="1484784"/>
              <a:chExt cx="460631" cy="728928"/>
            </a:xfrm>
          </p:grpSpPr>
          <p:sp>
            <p:nvSpPr>
              <p:cNvPr id="7381" name="TextBox 30">
                <a:extLst>
                  <a:ext uri="{FF2B5EF4-FFF2-40B4-BE49-F238E27FC236}">
                    <a16:creationId xmlns:a16="http://schemas.microsoft.com/office/drawing/2014/main" id="{A44AC024-E725-48FA-8813-9DC1D4BEE2F1}"/>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9</a:t>
                </a:r>
              </a:p>
            </p:txBody>
          </p:sp>
          <p:sp>
            <p:nvSpPr>
              <p:cNvPr id="7382" name="TextBox 31">
                <a:extLst>
                  <a:ext uri="{FF2B5EF4-FFF2-40B4-BE49-F238E27FC236}">
                    <a16:creationId xmlns:a16="http://schemas.microsoft.com/office/drawing/2014/main" id="{9F004FF0-009A-4078-8B00-41EFAF057801}"/>
                  </a:ext>
                </a:extLst>
              </p:cNvPr>
              <p:cNvSpPr txBox="1">
                <a:spLocks noChangeArrowheads="1"/>
              </p:cNvSpPr>
              <p:nvPr/>
            </p:nvSpPr>
            <p:spPr bwMode="auto">
              <a:xfrm>
                <a:off x="439010" y="1844824"/>
                <a:ext cx="460631" cy="3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10</a:t>
                </a:r>
              </a:p>
            </p:txBody>
          </p:sp>
          <p:cxnSp>
            <p:nvCxnSpPr>
              <p:cNvPr id="486" name="Straight Connector 485">
                <a:extLst>
                  <a:ext uri="{FF2B5EF4-FFF2-40B4-BE49-F238E27FC236}">
                    <a16:creationId xmlns:a16="http://schemas.microsoft.com/office/drawing/2014/main" id="{212578EC-E722-45F8-9C26-B849CC5A4729}"/>
                  </a:ext>
                </a:extLst>
              </p:cNvPr>
              <p:cNvCxnSpPr/>
              <p:nvPr/>
            </p:nvCxnSpPr>
            <p:spPr>
              <a:xfrm>
                <a:off x="467342" y="1844494"/>
                <a:ext cx="3607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44" name="TextBox 1">
            <a:extLst>
              <a:ext uri="{FF2B5EF4-FFF2-40B4-BE49-F238E27FC236}">
                <a16:creationId xmlns:a16="http://schemas.microsoft.com/office/drawing/2014/main" id="{B6501FEE-5B70-4517-BE22-D979138BD81E}"/>
              </a:ext>
            </a:extLst>
          </p:cNvPr>
          <p:cNvSpPr txBox="1">
            <a:spLocks noChangeArrowheads="1"/>
          </p:cNvSpPr>
          <p:nvPr/>
        </p:nvSpPr>
        <p:spPr bwMode="auto">
          <a:xfrm>
            <a:off x="4449993" y="4452402"/>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7030A0"/>
                </a:solidFill>
              </a:rPr>
              <a:t>(c)</a:t>
            </a:r>
          </a:p>
        </p:txBody>
      </p:sp>
      <p:grpSp>
        <p:nvGrpSpPr>
          <p:cNvPr id="7245" name="Group 9">
            <a:extLst>
              <a:ext uri="{FF2B5EF4-FFF2-40B4-BE49-F238E27FC236}">
                <a16:creationId xmlns:a16="http://schemas.microsoft.com/office/drawing/2014/main" id="{736A2028-07D0-4476-A737-216D1C3F3992}"/>
              </a:ext>
            </a:extLst>
          </p:cNvPr>
          <p:cNvGrpSpPr>
            <a:grpSpLocks/>
          </p:cNvGrpSpPr>
          <p:nvPr/>
        </p:nvGrpSpPr>
        <p:grpSpPr bwMode="auto">
          <a:xfrm>
            <a:off x="4851630" y="4311115"/>
            <a:ext cx="1152525" cy="730250"/>
            <a:chOff x="466352" y="1484784"/>
            <a:chExt cx="1153320" cy="729372"/>
          </a:xfrm>
        </p:grpSpPr>
        <p:sp>
          <p:nvSpPr>
            <p:cNvPr id="7372" name="TextBox 1">
              <a:extLst>
                <a:ext uri="{FF2B5EF4-FFF2-40B4-BE49-F238E27FC236}">
                  <a16:creationId xmlns:a16="http://schemas.microsoft.com/office/drawing/2014/main" id="{9182DEAD-22C9-4550-8C02-AF791806B35F}"/>
                </a:ext>
              </a:extLst>
            </p:cNvPr>
            <p:cNvSpPr txBox="1">
              <a:spLocks noChangeArrowheads="1"/>
            </p:cNvSpPr>
            <p:nvPr/>
          </p:nvSpPr>
          <p:spPr bwMode="auto">
            <a:xfrm>
              <a:off x="466352" y="1566863"/>
              <a:ext cx="341991" cy="5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t>6</a:t>
              </a:r>
            </a:p>
          </p:txBody>
        </p:sp>
        <p:sp>
          <p:nvSpPr>
            <p:cNvPr id="7373" name="TextBox 7">
              <a:extLst>
                <a:ext uri="{FF2B5EF4-FFF2-40B4-BE49-F238E27FC236}">
                  <a16:creationId xmlns:a16="http://schemas.microsoft.com/office/drawing/2014/main" id="{12A8D8E7-CAB7-4301-A690-77564F8E9000}"/>
                </a:ext>
              </a:extLst>
            </p:cNvPr>
            <p:cNvSpPr txBox="1">
              <a:spLocks noChangeArrowheads="1"/>
            </p:cNvSpPr>
            <p:nvPr/>
          </p:nvSpPr>
          <p:spPr bwMode="auto">
            <a:xfrm>
              <a:off x="868322" y="1599183"/>
              <a:ext cx="391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grpSp>
          <p:nvGrpSpPr>
            <p:cNvPr id="7374" name="Group 27">
              <a:extLst>
                <a:ext uri="{FF2B5EF4-FFF2-40B4-BE49-F238E27FC236}">
                  <a16:creationId xmlns:a16="http://schemas.microsoft.com/office/drawing/2014/main" id="{27E70E81-7E02-4C8C-BCF6-975387A101C7}"/>
                </a:ext>
              </a:extLst>
            </p:cNvPr>
            <p:cNvGrpSpPr>
              <a:grpSpLocks/>
            </p:cNvGrpSpPr>
            <p:nvPr/>
          </p:nvGrpSpPr>
          <p:grpSpPr bwMode="auto">
            <a:xfrm>
              <a:off x="1259632" y="1484784"/>
              <a:ext cx="360040" cy="729372"/>
              <a:chOff x="467544" y="1484784"/>
              <a:chExt cx="360040" cy="729372"/>
            </a:xfrm>
          </p:grpSpPr>
          <p:sp>
            <p:nvSpPr>
              <p:cNvPr id="7375" name="TextBox 30">
                <a:extLst>
                  <a:ext uri="{FF2B5EF4-FFF2-40B4-BE49-F238E27FC236}">
                    <a16:creationId xmlns:a16="http://schemas.microsoft.com/office/drawing/2014/main" id="{924515E2-27DD-4DC5-8EAD-73BB4DCC0560}"/>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3</a:t>
                </a:r>
              </a:p>
            </p:txBody>
          </p:sp>
          <p:sp>
            <p:nvSpPr>
              <p:cNvPr id="7376" name="TextBox 31">
                <a:extLst>
                  <a:ext uri="{FF2B5EF4-FFF2-40B4-BE49-F238E27FC236}">
                    <a16:creationId xmlns:a16="http://schemas.microsoft.com/office/drawing/2014/main" id="{88306488-8763-42B2-B8D9-A21B258CB82D}"/>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7</a:t>
                </a:r>
              </a:p>
            </p:txBody>
          </p:sp>
          <p:cxnSp>
            <p:nvCxnSpPr>
              <p:cNvPr id="494" name="Straight Connector 493">
                <a:extLst>
                  <a:ext uri="{FF2B5EF4-FFF2-40B4-BE49-F238E27FC236}">
                    <a16:creationId xmlns:a16="http://schemas.microsoft.com/office/drawing/2014/main" id="{0E744E13-01C8-4894-9070-77BA62DCF325}"/>
                  </a:ext>
                </a:extLst>
              </p:cNvPr>
              <p:cNvCxnSpPr/>
              <p:nvPr/>
            </p:nvCxnSpPr>
            <p:spPr>
              <a:xfrm>
                <a:off x="466974" y="1844713"/>
                <a:ext cx="360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46" name="TextBox 1">
            <a:extLst>
              <a:ext uri="{FF2B5EF4-FFF2-40B4-BE49-F238E27FC236}">
                <a16:creationId xmlns:a16="http://schemas.microsoft.com/office/drawing/2014/main" id="{D9C63DF3-3821-4CCA-8AF1-62E2DFF71D6B}"/>
              </a:ext>
            </a:extLst>
          </p:cNvPr>
          <p:cNvSpPr txBox="1">
            <a:spLocks noChangeArrowheads="1"/>
          </p:cNvSpPr>
          <p:nvPr/>
        </p:nvSpPr>
        <p:spPr bwMode="auto">
          <a:xfrm>
            <a:off x="6250218" y="4452402"/>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7030A0"/>
                </a:solidFill>
              </a:rPr>
              <a:t>(d)</a:t>
            </a:r>
          </a:p>
        </p:txBody>
      </p:sp>
      <p:grpSp>
        <p:nvGrpSpPr>
          <p:cNvPr id="7247" name="Group 9">
            <a:extLst>
              <a:ext uri="{FF2B5EF4-FFF2-40B4-BE49-F238E27FC236}">
                <a16:creationId xmlns:a16="http://schemas.microsoft.com/office/drawing/2014/main" id="{2BE76F28-7793-467E-B47A-BED2B1FA5AFB}"/>
              </a:ext>
            </a:extLst>
          </p:cNvPr>
          <p:cNvGrpSpPr>
            <a:grpSpLocks/>
          </p:cNvGrpSpPr>
          <p:nvPr/>
        </p:nvGrpSpPr>
        <p:grpSpPr bwMode="auto">
          <a:xfrm>
            <a:off x="6651855" y="4311115"/>
            <a:ext cx="1152525" cy="730250"/>
            <a:chOff x="466352" y="1484784"/>
            <a:chExt cx="1153320" cy="729372"/>
          </a:xfrm>
        </p:grpSpPr>
        <p:sp>
          <p:nvSpPr>
            <p:cNvPr id="7366" name="TextBox 1">
              <a:extLst>
                <a:ext uri="{FF2B5EF4-FFF2-40B4-BE49-F238E27FC236}">
                  <a16:creationId xmlns:a16="http://schemas.microsoft.com/office/drawing/2014/main" id="{2C06EC74-4007-4B95-8DA4-707DCB2BBF03}"/>
                </a:ext>
              </a:extLst>
            </p:cNvPr>
            <p:cNvSpPr txBox="1">
              <a:spLocks noChangeArrowheads="1"/>
            </p:cNvSpPr>
            <p:nvPr/>
          </p:nvSpPr>
          <p:spPr bwMode="auto">
            <a:xfrm>
              <a:off x="466352" y="1566863"/>
              <a:ext cx="341991" cy="5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t>9</a:t>
              </a:r>
            </a:p>
          </p:txBody>
        </p:sp>
        <p:sp>
          <p:nvSpPr>
            <p:cNvPr id="7367" name="TextBox 7">
              <a:extLst>
                <a:ext uri="{FF2B5EF4-FFF2-40B4-BE49-F238E27FC236}">
                  <a16:creationId xmlns:a16="http://schemas.microsoft.com/office/drawing/2014/main" id="{5CA81278-E260-4597-BAA5-023E5444C382}"/>
                </a:ext>
              </a:extLst>
            </p:cNvPr>
            <p:cNvSpPr txBox="1">
              <a:spLocks noChangeArrowheads="1"/>
            </p:cNvSpPr>
            <p:nvPr/>
          </p:nvSpPr>
          <p:spPr bwMode="auto">
            <a:xfrm>
              <a:off x="868322" y="1599183"/>
              <a:ext cx="391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grpSp>
          <p:nvGrpSpPr>
            <p:cNvPr id="7368" name="Group 27">
              <a:extLst>
                <a:ext uri="{FF2B5EF4-FFF2-40B4-BE49-F238E27FC236}">
                  <a16:creationId xmlns:a16="http://schemas.microsoft.com/office/drawing/2014/main" id="{6F546D6A-3C67-4275-BBE8-50666B674E21}"/>
                </a:ext>
              </a:extLst>
            </p:cNvPr>
            <p:cNvGrpSpPr>
              <a:grpSpLocks/>
            </p:cNvGrpSpPr>
            <p:nvPr/>
          </p:nvGrpSpPr>
          <p:grpSpPr bwMode="auto">
            <a:xfrm>
              <a:off x="1259632" y="1484784"/>
              <a:ext cx="360040" cy="729372"/>
              <a:chOff x="467544" y="1484784"/>
              <a:chExt cx="360040" cy="729372"/>
            </a:xfrm>
          </p:grpSpPr>
          <p:sp>
            <p:nvSpPr>
              <p:cNvPr id="7369" name="TextBox 30">
                <a:extLst>
                  <a:ext uri="{FF2B5EF4-FFF2-40B4-BE49-F238E27FC236}">
                    <a16:creationId xmlns:a16="http://schemas.microsoft.com/office/drawing/2014/main" id="{6B30813A-AA39-4FD4-99DD-0EAE9A043A16}"/>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5</a:t>
                </a:r>
              </a:p>
            </p:txBody>
          </p:sp>
          <p:sp>
            <p:nvSpPr>
              <p:cNvPr id="7370" name="TextBox 31">
                <a:extLst>
                  <a:ext uri="{FF2B5EF4-FFF2-40B4-BE49-F238E27FC236}">
                    <a16:creationId xmlns:a16="http://schemas.microsoft.com/office/drawing/2014/main" id="{D91ED54D-E4F2-4CEB-8358-CDD73C326436}"/>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6</a:t>
                </a:r>
              </a:p>
            </p:txBody>
          </p:sp>
          <p:cxnSp>
            <p:nvCxnSpPr>
              <p:cNvPr id="502" name="Straight Connector 501">
                <a:extLst>
                  <a:ext uri="{FF2B5EF4-FFF2-40B4-BE49-F238E27FC236}">
                    <a16:creationId xmlns:a16="http://schemas.microsoft.com/office/drawing/2014/main" id="{5704CB2A-6858-4C29-AB1F-2BF5B87354C0}"/>
                  </a:ext>
                </a:extLst>
              </p:cNvPr>
              <p:cNvCxnSpPr/>
              <p:nvPr/>
            </p:nvCxnSpPr>
            <p:spPr>
              <a:xfrm>
                <a:off x="466974" y="1844713"/>
                <a:ext cx="360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48" name="TextBox 1">
            <a:extLst>
              <a:ext uri="{FF2B5EF4-FFF2-40B4-BE49-F238E27FC236}">
                <a16:creationId xmlns:a16="http://schemas.microsoft.com/office/drawing/2014/main" id="{954193FE-361F-4606-A41E-231BC16A4579}"/>
              </a:ext>
            </a:extLst>
          </p:cNvPr>
          <p:cNvSpPr txBox="1">
            <a:spLocks noChangeArrowheads="1"/>
          </p:cNvSpPr>
          <p:nvPr/>
        </p:nvSpPr>
        <p:spPr bwMode="auto">
          <a:xfrm>
            <a:off x="8109180" y="4442877"/>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7030A0"/>
                </a:solidFill>
              </a:rPr>
              <a:t>(e)</a:t>
            </a:r>
          </a:p>
        </p:txBody>
      </p:sp>
      <p:grpSp>
        <p:nvGrpSpPr>
          <p:cNvPr id="7249" name="Group 9">
            <a:extLst>
              <a:ext uri="{FF2B5EF4-FFF2-40B4-BE49-F238E27FC236}">
                <a16:creationId xmlns:a16="http://schemas.microsoft.com/office/drawing/2014/main" id="{8C887365-5619-486A-A528-7D285040800D}"/>
              </a:ext>
            </a:extLst>
          </p:cNvPr>
          <p:cNvGrpSpPr>
            <a:grpSpLocks/>
          </p:cNvGrpSpPr>
          <p:nvPr/>
        </p:nvGrpSpPr>
        <p:grpSpPr bwMode="auto">
          <a:xfrm>
            <a:off x="8429854" y="4287302"/>
            <a:ext cx="1250950" cy="730250"/>
            <a:chOff x="367378" y="1484784"/>
            <a:chExt cx="1252294" cy="729372"/>
          </a:xfrm>
        </p:grpSpPr>
        <p:sp>
          <p:nvSpPr>
            <p:cNvPr id="7360" name="TextBox 1">
              <a:extLst>
                <a:ext uri="{FF2B5EF4-FFF2-40B4-BE49-F238E27FC236}">
                  <a16:creationId xmlns:a16="http://schemas.microsoft.com/office/drawing/2014/main" id="{64401FFE-933A-42C5-A91B-CB2BBEF43E42}"/>
                </a:ext>
              </a:extLst>
            </p:cNvPr>
            <p:cNvSpPr txBox="1">
              <a:spLocks noChangeArrowheads="1"/>
            </p:cNvSpPr>
            <p:nvPr/>
          </p:nvSpPr>
          <p:spPr bwMode="auto">
            <a:xfrm>
              <a:off x="367378" y="1566863"/>
              <a:ext cx="792709" cy="5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t>10</a:t>
              </a:r>
            </a:p>
          </p:txBody>
        </p:sp>
        <p:sp>
          <p:nvSpPr>
            <p:cNvPr id="7361" name="TextBox 7">
              <a:extLst>
                <a:ext uri="{FF2B5EF4-FFF2-40B4-BE49-F238E27FC236}">
                  <a16:creationId xmlns:a16="http://schemas.microsoft.com/office/drawing/2014/main" id="{C055142F-E263-4511-BE9F-61BBC26EC429}"/>
                </a:ext>
              </a:extLst>
            </p:cNvPr>
            <p:cNvSpPr txBox="1">
              <a:spLocks noChangeArrowheads="1"/>
            </p:cNvSpPr>
            <p:nvPr/>
          </p:nvSpPr>
          <p:spPr bwMode="auto">
            <a:xfrm>
              <a:off x="909294" y="1599183"/>
              <a:ext cx="391310" cy="46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grpSp>
          <p:nvGrpSpPr>
            <p:cNvPr id="7362" name="Group 27">
              <a:extLst>
                <a:ext uri="{FF2B5EF4-FFF2-40B4-BE49-F238E27FC236}">
                  <a16:creationId xmlns:a16="http://schemas.microsoft.com/office/drawing/2014/main" id="{BAEDB8B1-BB81-4EB3-83D2-FBD3839E51B4}"/>
                </a:ext>
              </a:extLst>
            </p:cNvPr>
            <p:cNvGrpSpPr>
              <a:grpSpLocks/>
            </p:cNvGrpSpPr>
            <p:nvPr/>
          </p:nvGrpSpPr>
          <p:grpSpPr bwMode="auto">
            <a:xfrm>
              <a:off x="1259632" y="1484784"/>
              <a:ext cx="360040" cy="729372"/>
              <a:chOff x="467544" y="1484784"/>
              <a:chExt cx="360040" cy="729372"/>
            </a:xfrm>
          </p:grpSpPr>
          <p:sp>
            <p:nvSpPr>
              <p:cNvPr id="7363" name="TextBox 30">
                <a:extLst>
                  <a:ext uri="{FF2B5EF4-FFF2-40B4-BE49-F238E27FC236}">
                    <a16:creationId xmlns:a16="http://schemas.microsoft.com/office/drawing/2014/main" id="{E38E7FD5-6C3D-4C3D-A6EE-1B47852A84CE}"/>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3</a:t>
                </a:r>
              </a:p>
            </p:txBody>
          </p:sp>
          <p:sp>
            <p:nvSpPr>
              <p:cNvPr id="7364" name="TextBox 31">
                <a:extLst>
                  <a:ext uri="{FF2B5EF4-FFF2-40B4-BE49-F238E27FC236}">
                    <a16:creationId xmlns:a16="http://schemas.microsoft.com/office/drawing/2014/main" id="{7B9F8A3E-AE57-48CF-A253-5C974998BE22}"/>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4</a:t>
                </a:r>
              </a:p>
            </p:txBody>
          </p:sp>
          <p:cxnSp>
            <p:nvCxnSpPr>
              <p:cNvPr id="510" name="Straight Connector 509">
                <a:extLst>
                  <a:ext uri="{FF2B5EF4-FFF2-40B4-BE49-F238E27FC236}">
                    <a16:creationId xmlns:a16="http://schemas.microsoft.com/office/drawing/2014/main" id="{51EB1641-24D2-4B6A-B6C3-199E0758F28D}"/>
                  </a:ext>
                </a:extLst>
              </p:cNvPr>
              <p:cNvCxnSpPr/>
              <p:nvPr/>
            </p:nvCxnSpPr>
            <p:spPr>
              <a:xfrm>
                <a:off x="466835" y="1844714"/>
                <a:ext cx="36074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11" name="TextBox 510">
            <a:extLst>
              <a:ext uri="{FF2B5EF4-FFF2-40B4-BE49-F238E27FC236}">
                <a16:creationId xmlns:a16="http://schemas.microsoft.com/office/drawing/2014/main" id="{D826A130-0EF8-4310-8745-8FC6B8C4A0D4}"/>
              </a:ext>
            </a:extLst>
          </p:cNvPr>
          <p:cNvSpPr txBox="1">
            <a:spLocks noChangeArrowheads="1"/>
          </p:cNvSpPr>
          <p:nvPr/>
        </p:nvSpPr>
        <p:spPr bwMode="auto">
          <a:xfrm>
            <a:off x="938443" y="5050891"/>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grpSp>
        <p:nvGrpSpPr>
          <p:cNvPr id="512" name="Group 38">
            <a:extLst>
              <a:ext uri="{FF2B5EF4-FFF2-40B4-BE49-F238E27FC236}">
                <a16:creationId xmlns:a16="http://schemas.microsoft.com/office/drawing/2014/main" id="{7FEBD937-BC95-4ADD-8994-F6E9959C4931}"/>
              </a:ext>
            </a:extLst>
          </p:cNvPr>
          <p:cNvGrpSpPr>
            <a:grpSpLocks/>
          </p:cNvGrpSpPr>
          <p:nvPr/>
        </p:nvGrpSpPr>
        <p:grpSpPr bwMode="auto">
          <a:xfrm>
            <a:off x="1309917" y="4890552"/>
            <a:ext cx="360362" cy="730250"/>
            <a:chOff x="467544" y="1484784"/>
            <a:chExt cx="360040" cy="729372"/>
          </a:xfrm>
        </p:grpSpPr>
        <p:sp>
          <p:nvSpPr>
            <p:cNvPr id="7357" name="TextBox 44">
              <a:extLst>
                <a:ext uri="{FF2B5EF4-FFF2-40B4-BE49-F238E27FC236}">
                  <a16:creationId xmlns:a16="http://schemas.microsoft.com/office/drawing/2014/main" id="{4DF9108F-0B55-4E82-B4FF-4A71DFA8433A}"/>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4</a:t>
              </a:r>
            </a:p>
          </p:txBody>
        </p:sp>
        <p:sp>
          <p:nvSpPr>
            <p:cNvPr id="7358" name="TextBox 45">
              <a:extLst>
                <a:ext uri="{FF2B5EF4-FFF2-40B4-BE49-F238E27FC236}">
                  <a16:creationId xmlns:a16="http://schemas.microsoft.com/office/drawing/2014/main" id="{202B82FA-7E08-42F7-873C-A11ECC93142D}"/>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1</a:t>
              </a:r>
            </a:p>
          </p:txBody>
        </p:sp>
        <p:cxnSp>
          <p:nvCxnSpPr>
            <p:cNvPr id="515" name="Straight Connector 514">
              <a:extLst>
                <a:ext uri="{FF2B5EF4-FFF2-40B4-BE49-F238E27FC236}">
                  <a16:creationId xmlns:a16="http://schemas.microsoft.com/office/drawing/2014/main" id="{148125CE-0334-4199-9598-FC0EFC129886}"/>
                </a:ext>
              </a:extLst>
            </p:cNvPr>
            <p:cNvCxnSpPr/>
            <p:nvPr/>
          </p:nvCxnSpPr>
          <p:spPr>
            <a:xfrm>
              <a:off x="467544" y="1844714"/>
              <a:ext cx="360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6" name="TextBox 39">
            <a:extLst>
              <a:ext uri="{FF2B5EF4-FFF2-40B4-BE49-F238E27FC236}">
                <a16:creationId xmlns:a16="http://schemas.microsoft.com/office/drawing/2014/main" id="{43B85F29-3086-4B8E-B4E9-E886A653EDE3}"/>
              </a:ext>
            </a:extLst>
          </p:cNvPr>
          <p:cNvSpPr txBox="1">
            <a:spLocks noChangeArrowheads="1"/>
          </p:cNvSpPr>
          <p:nvPr/>
        </p:nvSpPr>
        <p:spPr bwMode="auto">
          <a:xfrm>
            <a:off x="1711555" y="5004853"/>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sp>
        <p:nvSpPr>
          <p:cNvPr id="517" name="TextBox 41">
            <a:extLst>
              <a:ext uri="{FF2B5EF4-FFF2-40B4-BE49-F238E27FC236}">
                <a16:creationId xmlns:a16="http://schemas.microsoft.com/office/drawing/2014/main" id="{B25FD4E2-D3C7-42DE-9BFF-0502B4E7724C}"/>
              </a:ext>
            </a:extLst>
          </p:cNvPr>
          <p:cNvSpPr txBox="1">
            <a:spLocks noChangeArrowheads="1"/>
          </p:cNvSpPr>
          <p:nvPr/>
        </p:nvSpPr>
        <p:spPr bwMode="auto">
          <a:xfrm>
            <a:off x="2121130" y="4890552"/>
            <a:ext cx="34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7</a:t>
            </a:r>
          </a:p>
        </p:txBody>
      </p:sp>
      <p:sp>
        <p:nvSpPr>
          <p:cNvPr id="518" name="TextBox 42">
            <a:extLst>
              <a:ext uri="{FF2B5EF4-FFF2-40B4-BE49-F238E27FC236}">
                <a16:creationId xmlns:a16="http://schemas.microsoft.com/office/drawing/2014/main" id="{22DCFF81-2586-40D1-825B-C62C424F318B}"/>
              </a:ext>
            </a:extLst>
          </p:cNvPr>
          <p:cNvSpPr txBox="1">
            <a:spLocks noChangeArrowheads="1"/>
          </p:cNvSpPr>
          <p:nvPr/>
        </p:nvSpPr>
        <p:spPr bwMode="auto">
          <a:xfrm>
            <a:off x="2121130" y="5250916"/>
            <a:ext cx="341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8</a:t>
            </a:r>
          </a:p>
        </p:txBody>
      </p:sp>
      <p:cxnSp>
        <p:nvCxnSpPr>
          <p:cNvPr id="519" name="Straight Connector 518">
            <a:extLst>
              <a:ext uri="{FF2B5EF4-FFF2-40B4-BE49-F238E27FC236}">
                <a16:creationId xmlns:a16="http://schemas.microsoft.com/office/drawing/2014/main" id="{17AB851B-CD74-424F-BE30-83E8C99C5D98}"/>
              </a:ext>
            </a:extLst>
          </p:cNvPr>
          <p:cNvCxnSpPr/>
          <p:nvPr/>
        </p:nvCxnSpPr>
        <p:spPr bwMode="auto">
          <a:xfrm>
            <a:off x="2102080" y="5250915"/>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1" name="TextBox 520">
            <a:extLst>
              <a:ext uri="{FF2B5EF4-FFF2-40B4-BE49-F238E27FC236}">
                <a16:creationId xmlns:a16="http://schemas.microsoft.com/office/drawing/2014/main" id="{0BC0EEA6-84BD-438F-9CA0-98953E4BB08C}"/>
              </a:ext>
            </a:extLst>
          </p:cNvPr>
          <p:cNvSpPr txBox="1">
            <a:spLocks noChangeArrowheads="1"/>
          </p:cNvSpPr>
          <p:nvPr/>
        </p:nvSpPr>
        <p:spPr bwMode="auto">
          <a:xfrm>
            <a:off x="1171805" y="5489040"/>
            <a:ext cx="47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7030A0"/>
                </a:solidFill>
              </a:rPr>
              <a:t>28</a:t>
            </a:r>
          </a:p>
        </p:txBody>
      </p:sp>
      <p:grpSp>
        <p:nvGrpSpPr>
          <p:cNvPr id="522" name="Group 521">
            <a:extLst>
              <a:ext uri="{FF2B5EF4-FFF2-40B4-BE49-F238E27FC236}">
                <a16:creationId xmlns:a16="http://schemas.microsoft.com/office/drawing/2014/main" id="{435B7E24-7668-4BB1-9851-8F845288BBE6}"/>
              </a:ext>
            </a:extLst>
          </p:cNvPr>
          <p:cNvGrpSpPr>
            <a:grpSpLocks/>
          </p:cNvGrpSpPr>
          <p:nvPr/>
        </p:nvGrpSpPr>
        <p:grpSpPr bwMode="auto">
          <a:xfrm>
            <a:off x="1157518" y="5446178"/>
            <a:ext cx="1196975" cy="701675"/>
            <a:chOff x="421826" y="1484784"/>
            <a:chExt cx="1197846" cy="702050"/>
          </a:xfrm>
        </p:grpSpPr>
        <p:grpSp>
          <p:nvGrpSpPr>
            <p:cNvPr id="7353" name="Group 72">
              <a:extLst>
                <a:ext uri="{FF2B5EF4-FFF2-40B4-BE49-F238E27FC236}">
                  <a16:creationId xmlns:a16="http://schemas.microsoft.com/office/drawing/2014/main" id="{F7B3AAF0-AF5E-489B-B27B-CADD109EB79A}"/>
                </a:ext>
              </a:extLst>
            </p:cNvPr>
            <p:cNvGrpSpPr>
              <a:grpSpLocks/>
            </p:cNvGrpSpPr>
            <p:nvPr/>
          </p:nvGrpSpPr>
          <p:grpSpPr bwMode="auto">
            <a:xfrm>
              <a:off x="421826" y="1817502"/>
              <a:ext cx="525804" cy="369332"/>
              <a:chOff x="421826" y="1817502"/>
              <a:chExt cx="525804" cy="369332"/>
            </a:xfrm>
          </p:grpSpPr>
          <p:sp>
            <p:nvSpPr>
              <p:cNvPr id="7355" name="TextBox 79">
                <a:extLst>
                  <a:ext uri="{FF2B5EF4-FFF2-40B4-BE49-F238E27FC236}">
                    <a16:creationId xmlns:a16="http://schemas.microsoft.com/office/drawing/2014/main" id="{BF06BA5D-B5F3-4AAE-BF2F-94951EAF5092}"/>
                  </a:ext>
                </a:extLst>
              </p:cNvPr>
              <p:cNvSpPr txBox="1">
                <a:spLocks noChangeArrowheads="1"/>
              </p:cNvSpPr>
              <p:nvPr/>
            </p:nvSpPr>
            <p:spPr bwMode="auto">
              <a:xfrm>
                <a:off x="421826" y="1817502"/>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7030A0"/>
                    </a:solidFill>
                  </a:rPr>
                  <a:t> 8</a:t>
                </a:r>
              </a:p>
            </p:txBody>
          </p:sp>
          <p:cxnSp>
            <p:nvCxnSpPr>
              <p:cNvPr id="527" name="Straight Connector 526">
                <a:extLst>
                  <a:ext uri="{FF2B5EF4-FFF2-40B4-BE49-F238E27FC236}">
                    <a16:creationId xmlns:a16="http://schemas.microsoft.com/office/drawing/2014/main" id="{2BCBADC3-D6D6-4C50-B575-755843072D10}"/>
                  </a:ext>
                </a:extLst>
              </p:cNvPr>
              <p:cNvCxnSpPr/>
              <p:nvPr/>
            </p:nvCxnSpPr>
            <p:spPr>
              <a:xfrm>
                <a:off x="467896" y="1845340"/>
                <a:ext cx="359036"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7354" name="TextBox 75">
              <a:extLst>
                <a:ext uri="{FF2B5EF4-FFF2-40B4-BE49-F238E27FC236}">
                  <a16:creationId xmlns:a16="http://schemas.microsoft.com/office/drawing/2014/main" id="{87B29071-1782-4030-BADF-74E8CBD5E33C}"/>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solidFill>
                  <a:srgbClr val="7030A0"/>
                </a:solidFill>
              </a:endParaRPr>
            </a:p>
          </p:txBody>
        </p:sp>
      </p:grpSp>
      <p:sp>
        <p:nvSpPr>
          <p:cNvPr id="528" name="TextBox 527">
            <a:extLst>
              <a:ext uri="{FF2B5EF4-FFF2-40B4-BE49-F238E27FC236}">
                <a16:creationId xmlns:a16="http://schemas.microsoft.com/office/drawing/2014/main" id="{E5A813DA-169B-4914-80FE-C33A2D04FF48}"/>
              </a:ext>
            </a:extLst>
          </p:cNvPr>
          <p:cNvSpPr txBox="1">
            <a:spLocks noChangeArrowheads="1"/>
          </p:cNvSpPr>
          <p:nvPr/>
        </p:nvSpPr>
        <p:spPr bwMode="auto">
          <a:xfrm>
            <a:off x="909866" y="5644616"/>
            <a:ext cx="31432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sp>
        <p:nvSpPr>
          <p:cNvPr id="540" name="TextBox 539">
            <a:extLst>
              <a:ext uri="{FF2B5EF4-FFF2-40B4-BE49-F238E27FC236}">
                <a16:creationId xmlns:a16="http://schemas.microsoft.com/office/drawing/2014/main" id="{E04084BB-6CF4-4686-8E02-3BCF55E7D0DB}"/>
              </a:ext>
            </a:extLst>
          </p:cNvPr>
          <p:cNvSpPr txBox="1">
            <a:spLocks noChangeArrowheads="1"/>
          </p:cNvSpPr>
          <p:nvPr/>
        </p:nvSpPr>
        <p:spPr bwMode="auto">
          <a:xfrm>
            <a:off x="1557568" y="5649377"/>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grpSp>
        <p:nvGrpSpPr>
          <p:cNvPr id="541" name="Group 540">
            <a:extLst>
              <a:ext uri="{FF2B5EF4-FFF2-40B4-BE49-F238E27FC236}">
                <a16:creationId xmlns:a16="http://schemas.microsoft.com/office/drawing/2014/main" id="{C969DB1C-A8F0-4FD4-8A06-392C4DC89733}"/>
              </a:ext>
            </a:extLst>
          </p:cNvPr>
          <p:cNvGrpSpPr>
            <a:grpSpLocks/>
          </p:cNvGrpSpPr>
          <p:nvPr/>
        </p:nvGrpSpPr>
        <p:grpSpPr bwMode="auto">
          <a:xfrm>
            <a:off x="1770292" y="5477928"/>
            <a:ext cx="646112" cy="671513"/>
            <a:chOff x="365920" y="6213717"/>
            <a:chExt cx="645589" cy="671667"/>
          </a:xfrm>
        </p:grpSpPr>
        <p:sp>
          <p:nvSpPr>
            <p:cNvPr id="7349" name="TextBox 218">
              <a:extLst>
                <a:ext uri="{FF2B5EF4-FFF2-40B4-BE49-F238E27FC236}">
                  <a16:creationId xmlns:a16="http://schemas.microsoft.com/office/drawing/2014/main" id="{A3C7C42F-257E-4618-AEA8-4E7587B930B0}"/>
                </a:ext>
              </a:extLst>
            </p:cNvPr>
            <p:cNvSpPr txBox="1">
              <a:spLocks noChangeArrowheads="1"/>
            </p:cNvSpPr>
            <p:nvPr/>
          </p:nvSpPr>
          <p:spPr bwMode="auto">
            <a:xfrm>
              <a:off x="365920" y="6270870"/>
              <a:ext cx="64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7030A0"/>
                  </a:solidFill>
                </a:rPr>
                <a:t>3</a:t>
              </a:r>
            </a:p>
          </p:txBody>
        </p:sp>
        <p:sp>
          <p:nvSpPr>
            <p:cNvPr id="7350" name="TextBox 219">
              <a:extLst>
                <a:ext uri="{FF2B5EF4-FFF2-40B4-BE49-F238E27FC236}">
                  <a16:creationId xmlns:a16="http://schemas.microsoft.com/office/drawing/2014/main" id="{393DE148-9623-428D-A0CC-46C39330F8F0}"/>
                </a:ext>
              </a:extLst>
            </p:cNvPr>
            <p:cNvSpPr txBox="1">
              <a:spLocks noChangeArrowheads="1"/>
            </p:cNvSpPr>
            <p:nvPr/>
          </p:nvSpPr>
          <p:spPr bwMode="auto">
            <a:xfrm>
              <a:off x="659099" y="6213717"/>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7030A0"/>
                  </a:solidFill>
                </a:rPr>
                <a:t>1</a:t>
              </a:r>
            </a:p>
          </p:txBody>
        </p:sp>
        <p:cxnSp>
          <p:nvCxnSpPr>
            <p:cNvPr id="544" name="Straight Connector 543">
              <a:extLst>
                <a:ext uri="{FF2B5EF4-FFF2-40B4-BE49-F238E27FC236}">
                  <a16:creationId xmlns:a16="http://schemas.microsoft.com/office/drawing/2014/main" id="{32D7BECF-A99B-4ED1-90AC-33FC44AE64F8}"/>
                </a:ext>
              </a:extLst>
            </p:cNvPr>
            <p:cNvCxnSpPr/>
            <p:nvPr/>
          </p:nvCxnSpPr>
          <p:spPr>
            <a:xfrm>
              <a:off x="684749" y="6532878"/>
              <a:ext cx="24903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352" name="TextBox 223">
              <a:extLst>
                <a:ext uri="{FF2B5EF4-FFF2-40B4-BE49-F238E27FC236}">
                  <a16:creationId xmlns:a16="http://schemas.microsoft.com/office/drawing/2014/main" id="{26F99DE3-1719-415B-8E8A-9D59C8D27731}"/>
                </a:ext>
              </a:extLst>
            </p:cNvPr>
            <p:cNvSpPr txBox="1">
              <a:spLocks noChangeArrowheads="1"/>
            </p:cNvSpPr>
            <p:nvPr/>
          </p:nvSpPr>
          <p:spPr bwMode="auto">
            <a:xfrm>
              <a:off x="656272" y="6516052"/>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7030A0"/>
                  </a:solidFill>
                </a:rPr>
                <a:t>2</a:t>
              </a:r>
            </a:p>
          </p:txBody>
        </p:sp>
      </p:grpSp>
      <p:sp>
        <p:nvSpPr>
          <p:cNvPr id="546" name="TextBox 545">
            <a:extLst>
              <a:ext uri="{FF2B5EF4-FFF2-40B4-BE49-F238E27FC236}">
                <a16:creationId xmlns:a16="http://schemas.microsoft.com/office/drawing/2014/main" id="{EEB896B9-7AAA-445D-BC40-4AEED9600F9B}"/>
              </a:ext>
            </a:extLst>
          </p:cNvPr>
          <p:cNvSpPr txBox="1">
            <a:spLocks noChangeArrowheads="1"/>
          </p:cNvSpPr>
          <p:nvPr/>
        </p:nvSpPr>
        <p:spPr bwMode="auto">
          <a:xfrm>
            <a:off x="2738668" y="5047716"/>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grpSp>
        <p:nvGrpSpPr>
          <p:cNvPr id="547" name="Group 38">
            <a:extLst>
              <a:ext uri="{FF2B5EF4-FFF2-40B4-BE49-F238E27FC236}">
                <a16:creationId xmlns:a16="http://schemas.microsoft.com/office/drawing/2014/main" id="{521B6D46-822D-4AA6-815B-D403608D89B2}"/>
              </a:ext>
            </a:extLst>
          </p:cNvPr>
          <p:cNvGrpSpPr>
            <a:grpSpLocks/>
          </p:cNvGrpSpPr>
          <p:nvPr/>
        </p:nvGrpSpPr>
        <p:grpSpPr bwMode="auto">
          <a:xfrm>
            <a:off x="3110142" y="4887377"/>
            <a:ext cx="360362" cy="730250"/>
            <a:chOff x="467544" y="1484784"/>
            <a:chExt cx="360040" cy="729372"/>
          </a:xfrm>
        </p:grpSpPr>
        <p:sp>
          <p:nvSpPr>
            <p:cNvPr id="7346" name="TextBox 44">
              <a:extLst>
                <a:ext uri="{FF2B5EF4-FFF2-40B4-BE49-F238E27FC236}">
                  <a16:creationId xmlns:a16="http://schemas.microsoft.com/office/drawing/2014/main" id="{D47FC57B-A2B4-4101-A0ED-56B430463716}"/>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8</a:t>
              </a:r>
            </a:p>
          </p:txBody>
        </p:sp>
        <p:sp>
          <p:nvSpPr>
            <p:cNvPr id="7347" name="TextBox 45">
              <a:extLst>
                <a:ext uri="{FF2B5EF4-FFF2-40B4-BE49-F238E27FC236}">
                  <a16:creationId xmlns:a16="http://schemas.microsoft.com/office/drawing/2014/main" id="{70F6217E-4191-4548-8188-720F6BB9D0A4}"/>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1</a:t>
              </a:r>
            </a:p>
          </p:txBody>
        </p:sp>
        <p:cxnSp>
          <p:nvCxnSpPr>
            <p:cNvPr id="550" name="Straight Connector 549">
              <a:extLst>
                <a:ext uri="{FF2B5EF4-FFF2-40B4-BE49-F238E27FC236}">
                  <a16:creationId xmlns:a16="http://schemas.microsoft.com/office/drawing/2014/main" id="{0A0CF9ED-C1E2-4E1F-8F82-FE9D9F51B266}"/>
                </a:ext>
              </a:extLst>
            </p:cNvPr>
            <p:cNvCxnSpPr/>
            <p:nvPr/>
          </p:nvCxnSpPr>
          <p:spPr>
            <a:xfrm>
              <a:off x="467544" y="1844714"/>
              <a:ext cx="360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1" name="TextBox 39">
            <a:extLst>
              <a:ext uri="{FF2B5EF4-FFF2-40B4-BE49-F238E27FC236}">
                <a16:creationId xmlns:a16="http://schemas.microsoft.com/office/drawing/2014/main" id="{58717EE9-AFEE-4CA2-B1C8-5528EE7D87F2}"/>
              </a:ext>
            </a:extLst>
          </p:cNvPr>
          <p:cNvSpPr txBox="1">
            <a:spLocks noChangeArrowheads="1"/>
          </p:cNvSpPr>
          <p:nvPr/>
        </p:nvSpPr>
        <p:spPr bwMode="auto">
          <a:xfrm>
            <a:off x="3511780" y="5001678"/>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sp>
        <p:nvSpPr>
          <p:cNvPr id="552" name="TextBox 41">
            <a:extLst>
              <a:ext uri="{FF2B5EF4-FFF2-40B4-BE49-F238E27FC236}">
                <a16:creationId xmlns:a16="http://schemas.microsoft.com/office/drawing/2014/main" id="{DEF94AA3-1E40-44BB-9D8A-F5B30390CDA4}"/>
              </a:ext>
            </a:extLst>
          </p:cNvPr>
          <p:cNvSpPr txBox="1">
            <a:spLocks noChangeArrowheads="1"/>
          </p:cNvSpPr>
          <p:nvPr/>
        </p:nvSpPr>
        <p:spPr bwMode="auto">
          <a:xfrm>
            <a:off x="3921355" y="4887377"/>
            <a:ext cx="34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9</a:t>
            </a:r>
          </a:p>
        </p:txBody>
      </p:sp>
      <p:sp>
        <p:nvSpPr>
          <p:cNvPr id="553" name="TextBox 42">
            <a:extLst>
              <a:ext uri="{FF2B5EF4-FFF2-40B4-BE49-F238E27FC236}">
                <a16:creationId xmlns:a16="http://schemas.microsoft.com/office/drawing/2014/main" id="{ABB467FE-9E4B-401D-BF71-A51697F0E2BC}"/>
              </a:ext>
            </a:extLst>
          </p:cNvPr>
          <p:cNvSpPr txBox="1">
            <a:spLocks noChangeArrowheads="1"/>
          </p:cNvSpPr>
          <p:nvPr/>
        </p:nvSpPr>
        <p:spPr bwMode="auto">
          <a:xfrm>
            <a:off x="3857855" y="5235040"/>
            <a:ext cx="45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10</a:t>
            </a:r>
          </a:p>
        </p:txBody>
      </p:sp>
      <p:cxnSp>
        <p:nvCxnSpPr>
          <p:cNvPr id="554" name="Straight Connector 553">
            <a:extLst>
              <a:ext uri="{FF2B5EF4-FFF2-40B4-BE49-F238E27FC236}">
                <a16:creationId xmlns:a16="http://schemas.microsoft.com/office/drawing/2014/main" id="{8D04E6B8-8ECC-40FA-8AB3-89F45A1EA4BE}"/>
              </a:ext>
            </a:extLst>
          </p:cNvPr>
          <p:cNvCxnSpPr/>
          <p:nvPr/>
        </p:nvCxnSpPr>
        <p:spPr bwMode="auto">
          <a:xfrm>
            <a:off x="3902305" y="5247740"/>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5" name="TextBox 554">
            <a:extLst>
              <a:ext uri="{FF2B5EF4-FFF2-40B4-BE49-F238E27FC236}">
                <a16:creationId xmlns:a16="http://schemas.microsoft.com/office/drawing/2014/main" id="{6C1F4B36-EA5B-4037-8029-A0660D9669D3}"/>
              </a:ext>
            </a:extLst>
          </p:cNvPr>
          <p:cNvSpPr txBox="1">
            <a:spLocks noChangeArrowheads="1"/>
          </p:cNvSpPr>
          <p:nvPr/>
        </p:nvSpPr>
        <p:spPr bwMode="auto">
          <a:xfrm>
            <a:off x="2972030" y="5485865"/>
            <a:ext cx="47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7030A0"/>
                </a:solidFill>
              </a:rPr>
              <a:t>72</a:t>
            </a:r>
          </a:p>
        </p:txBody>
      </p:sp>
      <p:grpSp>
        <p:nvGrpSpPr>
          <p:cNvPr id="556" name="Group 555">
            <a:extLst>
              <a:ext uri="{FF2B5EF4-FFF2-40B4-BE49-F238E27FC236}">
                <a16:creationId xmlns:a16="http://schemas.microsoft.com/office/drawing/2014/main" id="{EAA3DA79-B232-43C6-9447-6D1EEBB0E8B9}"/>
              </a:ext>
            </a:extLst>
          </p:cNvPr>
          <p:cNvGrpSpPr>
            <a:grpSpLocks/>
          </p:cNvGrpSpPr>
          <p:nvPr/>
        </p:nvGrpSpPr>
        <p:grpSpPr bwMode="auto">
          <a:xfrm>
            <a:off x="2879955" y="5443003"/>
            <a:ext cx="1274763" cy="701675"/>
            <a:chOff x="344715" y="1484784"/>
            <a:chExt cx="1274957" cy="702050"/>
          </a:xfrm>
        </p:grpSpPr>
        <p:grpSp>
          <p:nvGrpSpPr>
            <p:cNvPr id="7342" name="Group 72">
              <a:extLst>
                <a:ext uri="{FF2B5EF4-FFF2-40B4-BE49-F238E27FC236}">
                  <a16:creationId xmlns:a16="http://schemas.microsoft.com/office/drawing/2014/main" id="{B9624D39-0DB9-4E26-A6D8-B9A9CB9BFE29}"/>
                </a:ext>
              </a:extLst>
            </p:cNvPr>
            <p:cNvGrpSpPr>
              <a:grpSpLocks/>
            </p:cNvGrpSpPr>
            <p:nvPr/>
          </p:nvGrpSpPr>
          <p:grpSpPr bwMode="auto">
            <a:xfrm>
              <a:off x="344715" y="1817502"/>
              <a:ext cx="525804" cy="369332"/>
              <a:chOff x="344715" y="1817502"/>
              <a:chExt cx="525804" cy="369332"/>
            </a:xfrm>
          </p:grpSpPr>
          <p:sp>
            <p:nvSpPr>
              <p:cNvPr id="7344" name="TextBox 79">
                <a:extLst>
                  <a:ext uri="{FF2B5EF4-FFF2-40B4-BE49-F238E27FC236}">
                    <a16:creationId xmlns:a16="http://schemas.microsoft.com/office/drawing/2014/main" id="{9D4F71D5-3682-4A14-9B3C-6BDD9AC9E12B}"/>
                  </a:ext>
                </a:extLst>
              </p:cNvPr>
              <p:cNvSpPr txBox="1">
                <a:spLocks noChangeArrowheads="1"/>
              </p:cNvSpPr>
              <p:nvPr/>
            </p:nvSpPr>
            <p:spPr bwMode="auto">
              <a:xfrm>
                <a:off x="344715" y="1817502"/>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7030A0"/>
                    </a:solidFill>
                  </a:rPr>
                  <a:t> 10</a:t>
                </a:r>
              </a:p>
            </p:txBody>
          </p:sp>
          <p:cxnSp>
            <p:nvCxnSpPr>
              <p:cNvPr id="560" name="Straight Connector 559">
                <a:extLst>
                  <a:ext uri="{FF2B5EF4-FFF2-40B4-BE49-F238E27FC236}">
                    <a16:creationId xmlns:a16="http://schemas.microsoft.com/office/drawing/2014/main" id="{0FA1C10E-74AB-4B6A-9B39-812275E2C8F0}"/>
                  </a:ext>
                </a:extLst>
              </p:cNvPr>
              <p:cNvCxnSpPr/>
              <p:nvPr/>
            </p:nvCxnSpPr>
            <p:spPr>
              <a:xfrm>
                <a:off x="468559" y="1845340"/>
                <a:ext cx="358830"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7343" name="TextBox 75">
              <a:extLst>
                <a:ext uri="{FF2B5EF4-FFF2-40B4-BE49-F238E27FC236}">
                  <a16:creationId xmlns:a16="http://schemas.microsoft.com/office/drawing/2014/main" id="{0D5FA001-3BEB-4A79-9F75-02FCF6C3D90C}"/>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solidFill>
                  <a:srgbClr val="7030A0"/>
                </a:solidFill>
              </a:endParaRPr>
            </a:p>
          </p:txBody>
        </p:sp>
      </p:grpSp>
      <p:sp>
        <p:nvSpPr>
          <p:cNvPr id="561" name="TextBox 560">
            <a:extLst>
              <a:ext uri="{FF2B5EF4-FFF2-40B4-BE49-F238E27FC236}">
                <a16:creationId xmlns:a16="http://schemas.microsoft.com/office/drawing/2014/main" id="{FA94E49E-AF19-49D9-A08F-EB6A0247E978}"/>
              </a:ext>
            </a:extLst>
          </p:cNvPr>
          <p:cNvSpPr txBox="1">
            <a:spLocks noChangeArrowheads="1"/>
          </p:cNvSpPr>
          <p:nvPr/>
        </p:nvSpPr>
        <p:spPr bwMode="auto">
          <a:xfrm>
            <a:off x="2710093" y="5641441"/>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sp>
        <p:nvSpPr>
          <p:cNvPr id="562" name="TextBox 561">
            <a:extLst>
              <a:ext uri="{FF2B5EF4-FFF2-40B4-BE49-F238E27FC236}">
                <a16:creationId xmlns:a16="http://schemas.microsoft.com/office/drawing/2014/main" id="{3871CF85-C223-4EDD-ABBA-F69EBF1952B1}"/>
              </a:ext>
            </a:extLst>
          </p:cNvPr>
          <p:cNvSpPr txBox="1">
            <a:spLocks noChangeArrowheads="1"/>
          </p:cNvSpPr>
          <p:nvPr/>
        </p:nvSpPr>
        <p:spPr bwMode="auto">
          <a:xfrm>
            <a:off x="3357793" y="5644616"/>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grpSp>
        <p:nvGrpSpPr>
          <p:cNvPr id="563" name="Group 562">
            <a:extLst>
              <a:ext uri="{FF2B5EF4-FFF2-40B4-BE49-F238E27FC236}">
                <a16:creationId xmlns:a16="http://schemas.microsoft.com/office/drawing/2014/main" id="{0F6B92F5-D4FA-4FB7-8F1C-CACCC42F94D2}"/>
              </a:ext>
            </a:extLst>
          </p:cNvPr>
          <p:cNvGrpSpPr>
            <a:grpSpLocks/>
          </p:cNvGrpSpPr>
          <p:nvPr/>
        </p:nvGrpSpPr>
        <p:grpSpPr bwMode="auto">
          <a:xfrm>
            <a:off x="3568930" y="5473165"/>
            <a:ext cx="646113" cy="671512"/>
            <a:chOff x="365920" y="6213717"/>
            <a:chExt cx="645589" cy="671667"/>
          </a:xfrm>
        </p:grpSpPr>
        <p:sp>
          <p:nvSpPr>
            <p:cNvPr id="7338" name="TextBox 218">
              <a:extLst>
                <a:ext uri="{FF2B5EF4-FFF2-40B4-BE49-F238E27FC236}">
                  <a16:creationId xmlns:a16="http://schemas.microsoft.com/office/drawing/2014/main" id="{FFA4F7E0-098B-44BB-880E-E60A6BDA2F2F}"/>
                </a:ext>
              </a:extLst>
            </p:cNvPr>
            <p:cNvSpPr txBox="1">
              <a:spLocks noChangeArrowheads="1"/>
            </p:cNvSpPr>
            <p:nvPr/>
          </p:nvSpPr>
          <p:spPr bwMode="auto">
            <a:xfrm>
              <a:off x="365920" y="6270870"/>
              <a:ext cx="64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7030A0"/>
                  </a:solidFill>
                </a:rPr>
                <a:t>7</a:t>
              </a:r>
            </a:p>
          </p:txBody>
        </p:sp>
        <p:sp>
          <p:nvSpPr>
            <p:cNvPr id="7339" name="TextBox 219">
              <a:extLst>
                <a:ext uri="{FF2B5EF4-FFF2-40B4-BE49-F238E27FC236}">
                  <a16:creationId xmlns:a16="http://schemas.microsoft.com/office/drawing/2014/main" id="{337C03F1-1800-46C4-9D0D-FA8FC1464D43}"/>
                </a:ext>
              </a:extLst>
            </p:cNvPr>
            <p:cNvSpPr txBox="1">
              <a:spLocks noChangeArrowheads="1"/>
            </p:cNvSpPr>
            <p:nvPr/>
          </p:nvSpPr>
          <p:spPr bwMode="auto">
            <a:xfrm>
              <a:off x="659099" y="6213717"/>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7030A0"/>
                  </a:solidFill>
                </a:rPr>
                <a:t>1</a:t>
              </a:r>
            </a:p>
          </p:txBody>
        </p:sp>
        <p:cxnSp>
          <p:nvCxnSpPr>
            <p:cNvPr id="566" name="Straight Connector 565">
              <a:extLst>
                <a:ext uri="{FF2B5EF4-FFF2-40B4-BE49-F238E27FC236}">
                  <a16:creationId xmlns:a16="http://schemas.microsoft.com/office/drawing/2014/main" id="{F807DE57-2FC2-46AC-B8FA-AE6117345A02}"/>
                </a:ext>
              </a:extLst>
            </p:cNvPr>
            <p:cNvCxnSpPr/>
            <p:nvPr/>
          </p:nvCxnSpPr>
          <p:spPr>
            <a:xfrm>
              <a:off x="684749" y="6532878"/>
              <a:ext cx="24903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341" name="TextBox 223">
              <a:extLst>
                <a:ext uri="{FF2B5EF4-FFF2-40B4-BE49-F238E27FC236}">
                  <a16:creationId xmlns:a16="http://schemas.microsoft.com/office/drawing/2014/main" id="{502EAE15-9F69-4353-B010-A097500289DD}"/>
                </a:ext>
              </a:extLst>
            </p:cNvPr>
            <p:cNvSpPr txBox="1">
              <a:spLocks noChangeArrowheads="1"/>
            </p:cNvSpPr>
            <p:nvPr/>
          </p:nvSpPr>
          <p:spPr bwMode="auto">
            <a:xfrm>
              <a:off x="656272" y="6516052"/>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7030A0"/>
                  </a:solidFill>
                </a:rPr>
                <a:t>5</a:t>
              </a:r>
            </a:p>
          </p:txBody>
        </p:sp>
      </p:grpSp>
      <p:sp>
        <p:nvSpPr>
          <p:cNvPr id="568" name="TextBox 567">
            <a:extLst>
              <a:ext uri="{FF2B5EF4-FFF2-40B4-BE49-F238E27FC236}">
                <a16:creationId xmlns:a16="http://schemas.microsoft.com/office/drawing/2014/main" id="{08881A6B-6469-44D2-862B-1779F3E31C42}"/>
              </a:ext>
            </a:extLst>
          </p:cNvPr>
          <p:cNvSpPr txBox="1">
            <a:spLocks noChangeArrowheads="1"/>
          </p:cNvSpPr>
          <p:nvPr/>
        </p:nvSpPr>
        <p:spPr bwMode="auto">
          <a:xfrm>
            <a:off x="4538893" y="5014377"/>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grpSp>
        <p:nvGrpSpPr>
          <p:cNvPr id="569" name="Group 38">
            <a:extLst>
              <a:ext uri="{FF2B5EF4-FFF2-40B4-BE49-F238E27FC236}">
                <a16:creationId xmlns:a16="http://schemas.microsoft.com/office/drawing/2014/main" id="{1A76A050-9EEA-4B02-8249-3DB7B0552D33}"/>
              </a:ext>
            </a:extLst>
          </p:cNvPr>
          <p:cNvGrpSpPr>
            <a:grpSpLocks/>
          </p:cNvGrpSpPr>
          <p:nvPr/>
        </p:nvGrpSpPr>
        <p:grpSpPr bwMode="auto">
          <a:xfrm>
            <a:off x="4910367" y="4854040"/>
            <a:ext cx="360362" cy="730250"/>
            <a:chOff x="467544" y="1484784"/>
            <a:chExt cx="360040" cy="729372"/>
          </a:xfrm>
        </p:grpSpPr>
        <p:sp>
          <p:nvSpPr>
            <p:cNvPr id="7335" name="TextBox 44">
              <a:extLst>
                <a:ext uri="{FF2B5EF4-FFF2-40B4-BE49-F238E27FC236}">
                  <a16:creationId xmlns:a16="http://schemas.microsoft.com/office/drawing/2014/main" id="{D3114CD0-91BD-4731-AC2D-19B265DD7FAD}"/>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6</a:t>
              </a:r>
            </a:p>
          </p:txBody>
        </p:sp>
        <p:sp>
          <p:nvSpPr>
            <p:cNvPr id="7336" name="TextBox 45">
              <a:extLst>
                <a:ext uri="{FF2B5EF4-FFF2-40B4-BE49-F238E27FC236}">
                  <a16:creationId xmlns:a16="http://schemas.microsoft.com/office/drawing/2014/main" id="{85DBC71E-23E7-45DC-BAAF-44857A64D178}"/>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1</a:t>
              </a:r>
            </a:p>
          </p:txBody>
        </p:sp>
        <p:cxnSp>
          <p:nvCxnSpPr>
            <p:cNvPr id="572" name="Straight Connector 571">
              <a:extLst>
                <a:ext uri="{FF2B5EF4-FFF2-40B4-BE49-F238E27FC236}">
                  <a16:creationId xmlns:a16="http://schemas.microsoft.com/office/drawing/2014/main" id="{643F37B1-5D98-4BE5-88F8-1F419A9CB5AA}"/>
                </a:ext>
              </a:extLst>
            </p:cNvPr>
            <p:cNvCxnSpPr/>
            <p:nvPr/>
          </p:nvCxnSpPr>
          <p:spPr>
            <a:xfrm>
              <a:off x="467544" y="1844713"/>
              <a:ext cx="360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3" name="TextBox 39">
            <a:extLst>
              <a:ext uri="{FF2B5EF4-FFF2-40B4-BE49-F238E27FC236}">
                <a16:creationId xmlns:a16="http://schemas.microsoft.com/office/drawing/2014/main" id="{6CAF448C-6313-40BF-9A5C-69549F4139C0}"/>
              </a:ext>
            </a:extLst>
          </p:cNvPr>
          <p:cNvSpPr txBox="1">
            <a:spLocks noChangeArrowheads="1"/>
          </p:cNvSpPr>
          <p:nvPr/>
        </p:nvSpPr>
        <p:spPr bwMode="auto">
          <a:xfrm>
            <a:off x="5312005" y="4968340"/>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sp>
        <p:nvSpPr>
          <p:cNvPr id="574" name="TextBox 41">
            <a:extLst>
              <a:ext uri="{FF2B5EF4-FFF2-40B4-BE49-F238E27FC236}">
                <a16:creationId xmlns:a16="http://schemas.microsoft.com/office/drawing/2014/main" id="{5E4EB103-94A7-4C53-A8C8-20AB5D07598E}"/>
              </a:ext>
            </a:extLst>
          </p:cNvPr>
          <p:cNvSpPr txBox="1">
            <a:spLocks noChangeArrowheads="1"/>
          </p:cNvSpPr>
          <p:nvPr/>
        </p:nvSpPr>
        <p:spPr bwMode="auto">
          <a:xfrm>
            <a:off x="5721580" y="4854041"/>
            <a:ext cx="341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3</a:t>
            </a:r>
          </a:p>
        </p:txBody>
      </p:sp>
      <p:sp>
        <p:nvSpPr>
          <p:cNvPr id="575" name="TextBox 42">
            <a:extLst>
              <a:ext uri="{FF2B5EF4-FFF2-40B4-BE49-F238E27FC236}">
                <a16:creationId xmlns:a16="http://schemas.microsoft.com/office/drawing/2014/main" id="{6280C3A2-9705-41E4-A784-8C8B82DD00D1}"/>
              </a:ext>
            </a:extLst>
          </p:cNvPr>
          <p:cNvSpPr txBox="1">
            <a:spLocks noChangeArrowheads="1"/>
          </p:cNvSpPr>
          <p:nvPr/>
        </p:nvSpPr>
        <p:spPr bwMode="auto">
          <a:xfrm>
            <a:off x="5721580" y="5214402"/>
            <a:ext cx="34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7</a:t>
            </a:r>
          </a:p>
        </p:txBody>
      </p:sp>
      <p:cxnSp>
        <p:nvCxnSpPr>
          <p:cNvPr id="576" name="Straight Connector 575">
            <a:extLst>
              <a:ext uri="{FF2B5EF4-FFF2-40B4-BE49-F238E27FC236}">
                <a16:creationId xmlns:a16="http://schemas.microsoft.com/office/drawing/2014/main" id="{F286F5A5-B85D-4FE8-9C12-78EA13BE622C}"/>
              </a:ext>
            </a:extLst>
          </p:cNvPr>
          <p:cNvCxnSpPr/>
          <p:nvPr/>
        </p:nvCxnSpPr>
        <p:spPr bwMode="auto">
          <a:xfrm>
            <a:off x="5702530" y="5214402"/>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7" name="TextBox 576">
            <a:extLst>
              <a:ext uri="{FF2B5EF4-FFF2-40B4-BE49-F238E27FC236}">
                <a16:creationId xmlns:a16="http://schemas.microsoft.com/office/drawing/2014/main" id="{19D92F46-A04E-4769-B79A-FCFA7932FED1}"/>
              </a:ext>
            </a:extLst>
          </p:cNvPr>
          <p:cNvSpPr txBox="1">
            <a:spLocks noChangeArrowheads="1"/>
          </p:cNvSpPr>
          <p:nvPr/>
        </p:nvSpPr>
        <p:spPr bwMode="auto">
          <a:xfrm>
            <a:off x="4757967" y="5450941"/>
            <a:ext cx="47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7030A0"/>
                </a:solidFill>
              </a:rPr>
              <a:t>18</a:t>
            </a:r>
          </a:p>
        </p:txBody>
      </p:sp>
      <p:grpSp>
        <p:nvGrpSpPr>
          <p:cNvPr id="578" name="Group 577">
            <a:extLst>
              <a:ext uri="{FF2B5EF4-FFF2-40B4-BE49-F238E27FC236}">
                <a16:creationId xmlns:a16="http://schemas.microsoft.com/office/drawing/2014/main" id="{70B3BCE5-6EDF-4AEE-8BCC-CF1EB078F657}"/>
              </a:ext>
            </a:extLst>
          </p:cNvPr>
          <p:cNvGrpSpPr>
            <a:grpSpLocks/>
          </p:cNvGrpSpPr>
          <p:nvPr/>
        </p:nvGrpSpPr>
        <p:grpSpPr bwMode="auto">
          <a:xfrm>
            <a:off x="4757968" y="5409666"/>
            <a:ext cx="1196975" cy="700087"/>
            <a:chOff x="421826" y="1484784"/>
            <a:chExt cx="1197846" cy="702050"/>
          </a:xfrm>
        </p:grpSpPr>
        <p:grpSp>
          <p:nvGrpSpPr>
            <p:cNvPr id="7331" name="Group 72">
              <a:extLst>
                <a:ext uri="{FF2B5EF4-FFF2-40B4-BE49-F238E27FC236}">
                  <a16:creationId xmlns:a16="http://schemas.microsoft.com/office/drawing/2014/main" id="{93438D07-DF1E-4EE6-8C32-6879DBED960A}"/>
                </a:ext>
              </a:extLst>
            </p:cNvPr>
            <p:cNvGrpSpPr>
              <a:grpSpLocks/>
            </p:cNvGrpSpPr>
            <p:nvPr/>
          </p:nvGrpSpPr>
          <p:grpSpPr bwMode="auto">
            <a:xfrm>
              <a:off x="421826" y="1817502"/>
              <a:ext cx="525804" cy="369332"/>
              <a:chOff x="421826" y="1817502"/>
              <a:chExt cx="525804" cy="369332"/>
            </a:xfrm>
          </p:grpSpPr>
          <p:sp>
            <p:nvSpPr>
              <p:cNvPr id="7333" name="TextBox 79">
                <a:extLst>
                  <a:ext uri="{FF2B5EF4-FFF2-40B4-BE49-F238E27FC236}">
                    <a16:creationId xmlns:a16="http://schemas.microsoft.com/office/drawing/2014/main" id="{DCF68929-32A7-4460-8116-B0D2FD18B2E7}"/>
                  </a:ext>
                </a:extLst>
              </p:cNvPr>
              <p:cNvSpPr txBox="1">
                <a:spLocks noChangeArrowheads="1"/>
              </p:cNvSpPr>
              <p:nvPr/>
            </p:nvSpPr>
            <p:spPr bwMode="auto">
              <a:xfrm>
                <a:off x="421826" y="1817502"/>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7030A0"/>
                    </a:solidFill>
                  </a:rPr>
                  <a:t> 7</a:t>
                </a:r>
              </a:p>
            </p:txBody>
          </p:sp>
          <p:cxnSp>
            <p:nvCxnSpPr>
              <p:cNvPr id="582" name="Straight Connector 581">
                <a:extLst>
                  <a:ext uri="{FF2B5EF4-FFF2-40B4-BE49-F238E27FC236}">
                    <a16:creationId xmlns:a16="http://schemas.microsoft.com/office/drawing/2014/main" id="{7494FE9D-C33A-402E-A209-71FFEA609654}"/>
                  </a:ext>
                </a:extLst>
              </p:cNvPr>
              <p:cNvCxnSpPr/>
              <p:nvPr/>
            </p:nvCxnSpPr>
            <p:spPr>
              <a:xfrm>
                <a:off x="467896" y="1846156"/>
                <a:ext cx="359036"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7332" name="TextBox 75">
              <a:extLst>
                <a:ext uri="{FF2B5EF4-FFF2-40B4-BE49-F238E27FC236}">
                  <a16:creationId xmlns:a16="http://schemas.microsoft.com/office/drawing/2014/main" id="{0B93E7A8-4D15-4A1C-B900-7D49464C5BDD}"/>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solidFill>
                  <a:srgbClr val="7030A0"/>
                </a:solidFill>
              </a:endParaRPr>
            </a:p>
          </p:txBody>
        </p:sp>
      </p:grpSp>
      <p:sp>
        <p:nvSpPr>
          <p:cNvPr id="583" name="TextBox 582">
            <a:extLst>
              <a:ext uri="{FF2B5EF4-FFF2-40B4-BE49-F238E27FC236}">
                <a16:creationId xmlns:a16="http://schemas.microsoft.com/office/drawing/2014/main" id="{EED764A6-83A9-4B19-9157-DC96575592E3}"/>
              </a:ext>
            </a:extLst>
          </p:cNvPr>
          <p:cNvSpPr txBox="1">
            <a:spLocks noChangeArrowheads="1"/>
          </p:cNvSpPr>
          <p:nvPr/>
        </p:nvSpPr>
        <p:spPr bwMode="auto">
          <a:xfrm>
            <a:off x="4510318" y="5608102"/>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sp>
        <p:nvSpPr>
          <p:cNvPr id="584" name="TextBox 583">
            <a:extLst>
              <a:ext uri="{FF2B5EF4-FFF2-40B4-BE49-F238E27FC236}">
                <a16:creationId xmlns:a16="http://schemas.microsoft.com/office/drawing/2014/main" id="{D431E2FE-EB39-437E-8FBF-44EF0D078C66}"/>
              </a:ext>
            </a:extLst>
          </p:cNvPr>
          <p:cNvSpPr txBox="1">
            <a:spLocks noChangeArrowheads="1"/>
          </p:cNvSpPr>
          <p:nvPr/>
        </p:nvSpPr>
        <p:spPr bwMode="auto">
          <a:xfrm>
            <a:off x="5158018" y="5611277"/>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grpSp>
        <p:nvGrpSpPr>
          <p:cNvPr id="585" name="Group 584">
            <a:extLst>
              <a:ext uri="{FF2B5EF4-FFF2-40B4-BE49-F238E27FC236}">
                <a16:creationId xmlns:a16="http://schemas.microsoft.com/office/drawing/2014/main" id="{C56DAAB6-1010-4451-872A-9E39403C2EAF}"/>
              </a:ext>
            </a:extLst>
          </p:cNvPr>
          <p:cNvGrpSpPr>
            <a:grpSpLocks/>
          </p:cNvGrpSpPr>
          <p:nvPr/>
        </p:nvGrpSpPr>
        <p:grpSpPr bwMode="auto">
          <a:xfrm>
            <a:off x="5369155" y="5454116"/>
            <a:ext cx="646113" cy="657225"/>
            <a:chOff x="365920" y="6227368"/>
            <a:chExt cx="645589" cy="658016"/>
          </a:xfrm>
        </p:grpSpPr>
        <p:sp>
          <p:nvSpPr>
            <p:cNvPr id="7327" name="TextBox 218">
              <a:extLst>
                <a:ext uri="{FF2B5EF4-FFF2-40B4-BE49-F238E27FC236}">
                  <a16:creationId xmlns:a16="http://schemas.microsoft.com/office/drawing/2014/main" id="{B74BF9CC-C8C5-40C4-9AA0-7590EADFEFE5}"/>
                </a:ext>
              </a:extLst>
            </p:cNvPr>
            <p:cNvSpPr txBox="1">
              <a:spLocks noChangeArrowheads="1"/>
            </p:cNvSpPr>
            <p:nvPr/>
          </p:nvSpPr>
          <p:spPr bwMode="auto">
            <a:xfrm>
              <a:off x="365920" y="6270870"/>
              <a:ext cx="64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7030A0"/>
                  </a:solidFill>
                </a:rPr>
                <a:t>2</a:t>
              </a:r>
            </a:p>
          </p:txBody>
        </p:sp>
        <p:sp>
          <p:nvSpPr>
            <p:cNvPr id="7328" name="TextBox 219">
              <a:extLst>
                <a:ext uri="{FF2B5EF4-FFF2-40B4-BE49-F238E27FC236}">
                  <a16:creationId xmlns:a16="http://schemas.microsoft.com/office/drawing/2014/main" id="{0C94D2F5-6CFF-4146-836E-466A6C7FDDB9}"/>
                </a:ext>
              </a:extLst>
            </p:cNvPr>
            <p:cNvSpPr txBox="1">
              <a:spLocks noChangeArrowheads="1"/>
            </p:cNvSpPr>
            <p:nvPr/>
          </p:nvSpPr>
          <p:spPr bwMode="auto">
            <a:xfrm>
              <a:off x="645462" y="6227368"/>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7030A0"/>
                  </a:solidFill>
                </a:rPr>
                <a:t>4</a:t>
              </a:r>
            </a:p>
          </p:txBody>
        </p:sp>
        <p:cxnSp>
          <p:nvCxnSpPr>
            <p:cNvPr id="588" name="Straight Connector 587">
              <a:extLst>
                <a:ext uri="{FF2B5EF4-FFF2-40B4-BE49-F238E27FC236}">
                  <a16:creationId xmlns:a16="http://schemas.microsoft.com/office/drawing/2014/main" id="{3E528D5F-B67D-4119-9D7F-CBB48A2DE900}"/>
                </a:ext>
              </a:extLst>
            </p:cNvPr>
            <p:cNvCxnSpPr/>
            <p:nvPr/>
          </p:nvCxnSpPr>
          <p:spPr>
            <a:xfrm>
              <a:off x="684749" y="6532535"/>
              <a:ext cx="24903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330" name="TextBox 223">
              <a:extLst>
                <a:ext uri="{FF2B5EF4-FFF2-40B4-BE49-F238E27FC236}">
                  <a16:creationId xmlns:a16="http://schemas.microsoft.com/office/drawing/2014/main" id="{2B4FE29E-CF1D-4BC8-8A6B-E7DD585239D2}"/>
                </a:ext>
              </a:extLst>
            </p:cNvPr>
            <p:cNvSpPr txBox="1">
              <a:spLocks noChangeArrowheads="1"/>
            </p:cNvSpPr>
            <p:nvPr/>
          </p:nvSpPr>
          <p:spPr bwMode="auto">
            <a:xfrm>
              <a:off x="656272" y="6516052"/>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7030A0"/>
                  </a:solidFill>
                </a:rPr>
                <a:t>7</a:t>
              </a:r>
            </a:p>
          </p:txBody>
        </p:sp>
      </p:grpSp>
      <p:sp>
        <p:nvSpPr>
          <p:cNvPr id="590" name="TextBox 589">
            <a:extLst>
              <a:ext uri="{FF2B5EF4-FFF2-40B4-BE49-F238E27FC236}">
                <a16:creationId xmlns:a16="http://schemas.microsoft.com/office/drawing/2014/main" id="{7E076931-3EB3-432D-AA30-4E9A53285C1B}"/>
              </a:ext>
            </a:extLst>
          </p:cNvPr>
          <p:cNvSpPr txBox="1">
            <a:spLocks noChangeArrowheads="1"/>
          </p:cNvSpPr>
          <p:nvPr/>
        </p:nvSpPr>
        <p:spPr bwMode="auto">
          <a:xfrm>
            <a:off x="6383568" y="5017552"/>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grpSp>
        <p:nvGrpSpPr>
          <p:cNvPr id="591" name="Group 38">
            <a:extLst>
              <a:ext uri="{FF2B5EF4-FFF2-40B4-BE49-F238E27FC236}">
                <a16:creationId xmlns:a16="http://schemas.microsoft.com/office/drawing/2014/main" id="{FA035F5E-16CC-4DC0-BB57-EB72F7E64122}"/>
              </a:ext>
            </a:extLst>
          </p:cNvPr>
          <p:cNvGrpSpPr>
            <a:grpSpLocks/>
          </p:cNvGrpSpPr>
          <p:nvPr/>
        </p:nvGrpSpPr>
        <p:grpSpPr bwMode="auto">
          <a:xfrm>
            <a:off x="6755042" y="4857215"/>
            <a:ext cx="360362" cy="730250"/>
            <a:chOff x="467544" y="1484784"/>
            <a:chExt cx="360040" cy="729372"/>
          </a:xfrm>
        </p:grpSpPr>
        <p:sp>
          <p:nvSpPr>
            <p:cNvPr id="7324" name="TextBox 44">
              <a:extLst>
                <a:ext uri="{FF2B5EF4-FFF2-40B4-BE49-F238E27FC236}">
                  <a16:creationId xmlns:a16="http://schemas.microsoft.com/office/drawing/2014/main" id="{84BFC132-8FFB-43BA-B3A3-893B7B793B5E}"/>
                </a:ext>
              </a:extLst>
            </p:cNvPr>
            <p:cNvSpPr txBox="1">
              <a:spLocks noChangeArrowheads="1"/>
            </p:cNvSpPr>
            <p:nvPr/>
          </p:nvSpPr>
          <p:spPr bwMode="auto">
            <a:xfrm>
              <a:off x="485593"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9</a:t>
              </a:r>
            </a:p>
          </p:txBody>
        </p:sp>
        <p:sp>
          <p:nvSpPr>
            <p:cNvPr id="7325" name="TextBox 45">
              <a:extLst>
                <a:ext uri="{FF2B5EF4-FFF2-40B4-BE49-F238E27FC236}">
                  <a16:creationId xmlns:a16="http://schemas.microsoft.com/office/drawing/2014/main" id="{E0B6E861-57EB-45C3-A6F6-3BD28A0A7880}"/>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1</a:t>
              </a:r>
            </a:p>
          </p:txBody>
        </p:sp>
        <p:cxnSp>
          <p:nvCxnSpPr>
            <p:cNvPr id="594" name="Straight Connector 593">
              <a:extLst>
                <a:ext uri="{FF2B5EF4-FFF2-40B4-BE49-F238E27FC236}">
                  <a16:creationId xmlns:a16="http://schemas.microsoft.com/office/drawing/2014/main" id="{538E36D0-09CE-4311-B031-809D6B6F5866}"/>
                </a:ext>
              </a:extLst>
            </p:cNvPr>
            <p:cNvCxnSpPr/>
            <p:nvPr/>
          </p:nvCxnSpPr>
          <p:spPr>
            <a:xfrm>
              <a:off x="467544" y="1844713"/>
              <a:ext cx="360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5" name="TextBox 39">
            <a:extLst>
              <a:ext uri="{FF2B5EF4-FFF2-40B4-BE49-F238E27FC236}">
                <a16:creationId xmlns:a16="http://schemas.microsoft.com/office/drawing/2014/main" id="{3195BB9F-8431-494A-962D-84B5A3FF8981}"/>
              </a:ext>
            </a:extLst>
          </p:cNvPr>
          <p:cNvSpPr txBox="1">
            <a:spLocks noChangeArrowheads="1"/>
          </p:cNvSpPr>
          <p:nvPr/>
        </p:nvSpPr>
        <p:spPr bwMode="auto">
          <a:xfrm>
            <a:off x="7156680" y="4971515"/>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sp>
        <p:nvSpPr>
          <p:cNvPr id="596" name="TextBox 41">
            <a:extLst>
              <a:ext uri="{FF2B5EF4-FFF2-40B4-BE49-F238E27FC236}">
                <a16:creationId xmlns:a16="http://schemas.microsoft.com/office/drawing/2014/main" id="{B865F5A5-4B7C-4034-AF93-D7546871AD17}"/>
              </a:ext>
            </a:extLst>
          </p:cNvPr>
          <p:cNvSpPr txBox="1">
            <a:spLocks noChangeArrowheads="1"/>
          </p:cNvSpPr>
          <p:nvPr/>
        </p:nvSpPr>
        <p:spPr bwMode="auto">
          <a:xfrm>
            <a:off x="7566255" y="4857216"/>
            <a:ext cx="341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5</a:t>
            </a:r>
          </a:p>
        </p:txBody>
      </p:sp>
      <p:sp>
        <p:nvSpPr>
          <p:cNvPr id="597" name="TextBox 42">
            <a:extLst>
              <a:ext uri="{FF2B5EF4-FFF2-40B4-BE49-F238E27FC236}">
                <a16:creationId xmlns:a16="http://schemas.microsoft.com/office/drawing/2014/main" id="{6D5434DC-78AC-4411-BA20-854EFF579FC2}"/>
              </a:ext>
            </a:extLst>
          </p:cNvPr>
          <p:cNvSpPr txBox="1">
            <a:spLocks noChangeArrowheads="1"/>
          </p:cNvSpPr>
          <p:nvPr/>
        </p:nvSpPr>
        <p:spPr bwMode="auto">
          <a:xfrm>
            <a:off x="7566255" y="5217577"/>
            <a:ext cx="34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6</a:t>
            </a:r>
          </a:p>
        </p:txBody>
      </p:sp>
      <p:cxnSp>
        <p:nvCxnSpPr>
          <p:cNvPr id="598" name="Straight Connector 597">
            <a:extLst>
              <a:ext uri="{FF2B5EF4-FFF2-40B4-BE49-F238E27FC236}">
                <a16:creationId xmlns:a16="http://schemas.microsoft.com/office/drawing/2014/main" id="{A7DC7926-7C6C-499E-AD7D-4524DCACCEE7}"/>
              </a:ext>
            </a:extLst>
          </p:cNvPr>
          <p:cNvCxnSpPr/>
          <p:nvPr/>
        </p:nvCxnSpPr>
        <p:spPr bwMode="auto">
          <a:xfrm>
            <a:off x="7547205" y="5217577"/>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9" name="TextBox 598">
            <a:extLst>
              <a:ext uri="{FF2B5EF4-FFF2-40B4-BE49-F238E27FC236}">
                <a16:creationId xmlns:a16="http://schemas.microsoft.com/office/drawing/2014/main" id="{78A7763D-287D-4D9C-A975-73F2FB3F3490}"/>
              </a:ext>
            </a:extLst>
          </p:cNvPr>
          <p:cNvSpPr txBox="1">
            <a:spLocks noChangeArrowheads="1"/>
          </p:cNvSpPr>
          <p:nvPr/>
        </p:nvSpPr>
        <p:spPr bwMode="auto">
          <a:xfrm>
            <a:off x="6616930" y="5454116"/>
            <a:ext cx="47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7030A0"/>
                </a:solidFill>
              </a:rPr>
              <a:t>45</a:t>
            </a:r>
          </a:p>
        </p:txBody>
      </p:sp>
      <p:grpSp>
        <p:nvGrpSpPr>
          <p:cNvPr id="600" name="Group 599">
            <a:extLst>
              <a:ext uri="{FF2B5EF4-FFF2-40B4-BE49-F238E27FC236}">
                <a16:creationId xmlns:a16="http://schemas.microsoft.com/office/drawing/2014/main" id="{4E3F6E4D-DE87-4213-8DB6-4602356ECC04}"/>
              </a:ext>
            </a:extLst>
          </p:cNvPr>
          <p:cNvGrpSpPr>
            <a:grpSpLocks/>
          </p:cNvGrpSpPr>
          <p:nvPr/>
        </p:nvGrpSpPr>
        <p:grpSpPr bwMode="auto">
          <a:xfrm>
            <a:off x="6602643" y="5411253"/>
            <a:ext cx="1196975" cy="701675"/>
            <a:chOff x="421826" y="1484784"/>
            <a:chExt cx="1197846" cy="702050"/>
          </a:xfrm>
        </p:grpSpPr>
        <p:grpSp>
          <p:nvGrpSpPr>
            <p:cNvPr id="7320" name="Group 72">
              <a:extLst>
                <a:ext uri="{FF2B5EF4-FFF2-40B4-BE49-F238E27FC236}">
                  <a16:creationId xmlns:a16="http://schemas.microsoft.com/office/drawing/2014/main" id="{6F679113-F760-4DB0-A714-A434D657E6F3}"/>
                </a:ext>
              </a:extLst>
            </p:cNvPr>
            <p:cNvGrpSpPr>
              <a:grpSpLocks/>
            </p:cNvGrpSpPr>
            <p:nvPr/>
          </p:nvGrpSpPr>
          <p:grpSpPr bwMode="auto">
            <a:xfrm>
              <a:off x="421826" y="1817502"/>
              <a:ext cx="525804" cy="369332"/>
              <a:chOff x="421826" y="1817502"/>
              <a:chExt cx="525804" cy="369332"/>
            </a:xfrm>
          </p:grpSpPr>
          <p:sp>
            <p:nvSpPr>
              <p:cNvPr id="7322" name="TextBox 79">
                <a:extLst>
                  <a:ext uri="{FF2B5EF4-FFF2-40B4-BE49-F238E27FC236}">
                    <a16:creationId xmlns:a16="http://schemas.microsoft.com/office/drawing/2014/main" id="{4731F4C8-EA02-4AAC-BFE0-9FF313E61913}"/>
                  </a:ext>
                </a:extLst>
              </p:cNvPr>
              <p:cNvSpPr txBox="1">
                <a:spLocks noChangeArrowheads="1"/>
              </p:cNvSpPr>
              <p:nvPr/>
            </p:nvSpPr>
            <p:spPr bwMode="auto">
              <a:xfrm>
                <a:off x="421826" y="1817502"/>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7030A0"/>
                    </a:solidFill>
                  </a:rPr>
                  <a:t> 6</a:t>
                </a:r>
              </a:p>
            </p:txBody>
          </p:sp>
          <p:cxnSp>
            <p:nvCxnSpPr>
              <p:cNvPr id="604" name="Straight Connector 603">
                <a:extLst>
                  <a:ext uri="{FF2B5EF4-FFF2-40B4-BE49-F238E27FC236}">
                    <a16:creationId xmlns:a16="http://schemas.microsoft.com/office/drawing/2014/main" id="{9C187C40-613C-4EFD-8F28-AE0BD5686604}"/>
                  </a:ext>
                </a:extLst>
              </p:cNvPr>
              <p:cNvCxnSpPr/>
              <p:nvPr/>
            </p:nvCxnSpPr>
            <p:spPr>
              <a:xfrm>
                <a:off x="467896" y="1845340"/>
                <a:ext cx="359036"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7321" name="TextBox 75">
              <a:extLst>
                <a:ext uri="{FF2B5EF4-FFF2-40B4-BE49-F238E27FC236}">
                  <a16:creationId xmlns:a16="http://schemas.microsoft.com/office/drawing/2014/main" id="{275C6CE7-6DE5-4CAF-BE89-73E0E3F2EAD1}"/>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solidFill>
                  <a:srgbClr val="7030A0"/>
                </a:solidFill>
              </a:endParaRPr>
            </a:p>
          </p:txBody>
        </p:sp>
      </p:grpSp>
      <p:sp>
        <p:nvSpPr>
          <p:cNvPr id="605" name="TextBox 604">
            <a:extLst>
              <a:ext uri="{FF2B5EF4-FFF2-40B4-BE49-F238E27FC236}">
                <a16:creationId xmlns:a16="http://schemas.microsoft.com/office/drawing/2014/main" id="{EA6FD8BB-61FE-44BC-8F50-453772F93BEF}"/>
              </a:ext>
            </a:extLst>
          </p:cNvPr>
          <p:cNvSpPr txBox="1">
            <a:spLocks noChangeArrowheads="1"/>
          </p:cNvSpPr>
          <p:nvPr/>
        </p:nvSpPr>
        <p:spPr bwMode="auto">
          <a:xfrm>
            <a:off x="6354993" y="5609691"/>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sp>
        <p:nvSpPr>
          <p:cNvPr id="606" name="TextBox 605">
            <a:extLst>
              <a:ext uri="{FF2B5EF4-FFF2-40B4-BE49-F238E27FC236}">
                <a16:creationId xmlns:a16="http://schemas.microsoft.com/office/drawing/2014/main" id="{372882CD-7490-45A0-AED6-5014155F8CFD}"/>
              </a:ext>
            </a:extLst>
          </p:cNvPr>
          <p:cNvSpPr txBox="1">
            <a:spLocks noChangeArrowheads="1"/>
          </p:cNvSpPr>
          <p:nvPr/>
        </p:nvSpPr>
        <p:spPr bwMode="auto">
          <a:xfrm>
            <a:off x="7004280" y="5614452"/>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grpSp>
        <p:nvGrpSpPr>
          <p:cNvPr id="607" name="Group 606">
            <a:extLst>
              <a:ext uri="{FF2B5EF4-FFF2-40B4-BE49-F238E27FC236}">
                <a16:creationId xmlns:a16="http://schemas.microsoft.com/office/drawing/2014/main" id="{F8C6E532-DC83-4D32-BF28-93EB8EE45276}"/>
              </a:ext>
            </a:extLst>
          </p:cNvPr>
          <p:cNvGrpSpPr>
            <a:grpSpLocks/>
          </p:cNvGrpSpPr>
          <p:nvPr/>
        </p:nvGrpSpPr>
        <p:grpSpPr bwMode="auto">
          <a:xfrm>
            <a:off x="7215417" y="5443003"/>
            <a:ext cx="646112" cy="671513"/>
            <a:chOff x="365920" y="6213717"/>
            <a:chExt cx="645589" cy="671667"/>
          </a:xfrm>
        </p:grpSpPr>
        <p:sp>
          <p:nvSpPr>
            <p:cNvPr id="7316" name="TextBox 218">
              <a:extLst>
                <a:ext uri="{FF2B5EF4-FFF2-40B4-BE49-F238E27FC236}">
                  <a16:creationId xmlns:a16="http://schemas.microsoft.com/office/drawing/2014/main" id="{7ED9DA1F-A808-45CD-AE0B-CD885FF3299F}"/>
                </a:ext>
              </a:extLst>
            </p:cNvPr>
            <p:cNvSpPr txBox="1">
              <a:spLocks noChangeArrowheads="1"/>
            </p:cNvSpPr>
            <p:nvPr/>
          </p:nvSpPr>
          <p:spPr bwMode="auto">
            <a:xfrm>
              <a:off x="365920" y="6270870"/>
              <a:ext cx="64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7030A0"/>
                  </a:solidFill>
                </a:rPr>
                <a:t>7</a:t>
              </a:r>
            </a:p>
          </p:txBody>
        </p:sp>
        <p:sp>
          <p:nvSpPr>
            <p:cNvPr id="7317" name="TextBox 219">
              <a:extLst>
                <a:ext uri="{FF2B5EF4-FFF2-40B4-BE49-F238E27FC236}">
                  <a16:creationId xmlns:a16="http://schemas.microsoft.com/office/drawing/2014/main" id="{0CCB9035-B761-4C28-947A-6751E1631CCA}"/>
                </a:ext>
              </a:extLst>
            </p:cNvPr>
            <p:cNvSpPr txBox="1">
              <a:spLocks noChangeArrowheads="1"/>
            </p:cNvSpPr>
            <p:nvPr/>
          </p:nvSpPr>
          <p:spPr bwMode="auto">
            <a:xfrm>
              <a:off x="659099" y="6213717"/>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7030A0"/>
                  </a:solidFill>
                </a:rPr>
                <a:t>1</a:t>
              </a:r>
            </a:p>
          </p:txBody>
        </p:sp>
        <p:cxnSp>
          <p:nvCxnSpPr>
            <p:cNvPr id="610" name="Straight Connector 609">
              <a:extLst>
                <a:ext uri="{FF2B5EF4-FFF2-40B4-BE49-F238E27FC236}">
                  <a16:creationId xmlns:a16="http://schemas.microsoft.com/office/drawing/2014/main" id="{31AB2C03-379A-4C6A-B087-336A88A7239A}"/>
                </a:ext>
              </a:extLst>
            </p:cNvPr>
            <p:cNvCxnSpPr/>
            <p:nvPr/>
          </p:nvCxnSpPr>
          <p:spPr>
            <a:xfrm>
              <a:off x="684749" y="6532878"/>
              <a:ext cx="24903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319" name="TextBox 223">
              <a:extLst>
                <a:ext uri="{FF2B5EF4-FFF2-40B4-BE49-F238E27FC236}">
                  <a16:creationId xmlns:a16="http://schemas.microsoft.com/office/drawing/2014/main" id="{12B4CCE6-0222-4DC1-AD39-8F21161E9DEE}"/>
                </a:ext>
              </a:extLst>
            </p:cNvPr>
            <p:cNvSpPr txBox="1">
              <a:spLocks noChangeArrowheads="1"/>
            </p:cNvSpPr>
            <p:nvPr/>
          </p:nvSpPr>
          <p:spPr bwMode="auto">
            <a:xfrm>
              <a:off x="656272" y="6516052"/>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7030A0"/>
                  </a:solidFill>
                </a:rPr>
                <a:t>2</a:t>
              </a:r>
            </a:p>
          </p:txBody>
        </p:sp>
      </p:grpSp>
      <p:sp>
        <p:nvSpPr>
          <p:cNvPr id="612" name="TextBox 611">
            <a:extLst>
              <a:ext uri="{FF2B5EF4-FFF2-40B4-BE49-F238E27FC236}">
                <a16:creationId xmlns:a16="http://schemas.microsoft.com/office/drawing/2014/main" id="{F054DB42-176B-49F4-9B9A-71277A05E636}"/>
              </a:ext>
            </a:extLst>
          </p:cNvPr>
          <p:cNvSpPr txBox="1">
            <a:spLocks noChangeArrowheads="1"/>
          </p:cNvSpPr>
          <p:nvPr/>
        </p:nvSpPr>
        <p:spPr bwMode="auto">
          <a:xfrm>
            <a:off x="8228243" y="502866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grpSp>
        <p:nvGrpSpPr>
          <p:cNvPr id="613" name="Group 38">
            <a:extLst>
              <a:ext uri="{FF2B5EF4-FFF2-40B4-BE49-F238E27FC236}">
                <a16:creationId xmlns:a16="http://schemas.microsoft.com/office/drawing/2014/main" id="{32F58ADF-61DA-45B7-A44C-AE16AB1C4D8D}"/>
              </a:ext>
            </a:extLst>
          </p:cNvPr>
          <p:cNvGrpSpPr>
            <a:grpSpLocks/>
          </p:cNvGrpSpPr>
          <p:nvPr/>
        </p:nvGrpSpPr>
        <p:grpSpPr bwMode="auto">
          <a:xfrm>
            <a:off x="8537805" y="4895315"/>
            <a:ext cx="442913" cy="703262"/>
            <a:chOff x="405869" y="1512048"/>
            <a:chExt cx="441280" cy="702108"/>
          </a:xfrm>
        </p:grpSpPr>
        <p:sp>
          <p:nvSpPr>
            <p:cNvPr id="7313" name="TextBox 44">
              <a:extLst>
                <a:ext uri="{FF2B5EF4-FFF2-40B4-BE49-F238E27FC236}">
                  <a16:creationId xmlns:a16="http://schemas.microsoft.com/office/drawing/2014/main" id="{60B2D353-72B5-4148-9E46-FD9C54A92CF4}"/>
                </a:ext>
              </a:extLst>
            </p:cNvPr>
            <p:cNvSpPr txBox="1">
              <a:spLocks noChangeArrowheads="1"/>
            </p:cNvSpPr>
            <p:nvPr/>
          </p:nvSpPr>
          <p:spPr bwMode="auto">
            <a:xfrm>
              <a:off x="405869" y="1512048"/>
              <a:ext cx="441280" cy="3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10</a:t>
              </a:r>
            </a:p>
          </p:txBody>
        </p:sp>
        <p:sp>
          <p:nvSpPr>
            <p:cNvPr id="7314" name="TextBox 45">
              <a:extLst>
                <a:ext uri="{FF2B5EF4-FFF2-40B4-BE49-F238E27FC236}">
                  <a16:creationId xmlns:a16="http://schemas.microsoft.com/office/drawing/2014/main" id="{43602557-7D37-4154-BE76-15B976317E7C}"/>
                </a:ext>
              </a:extLst>
            </p:cNvPr>
            <p:cNvSpPr txBox="1">
              <a:spLocks noChangeArrowheads="1"/>
            </p:cNvSpPr>
            <p:nvPr/>
          </p:nvSpPr>
          <p:spPr bwMode="auto">
            <a:xfrm>
              <a:off x="485593" y="184482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1</a:t>
              </a:r>
            </a:p>
          </p:txBody>
        </p:sp>
        <p:cxnSp>
          <p:nvCxnSpPr>
            <p:cNvPr id="616" name="Straight Connector 615">
              <a:extLst>
                <a:ext uri="{FF2B5EF4-FFF2-40B4-BE49-F238E27FC236}">
                  <a16:creationId xmlns:a16="http://schemas.microsoft.com/office/drawing/2014/main" id="{BED1A2C3-5B6B-4604-B185-840E12F156E8}"/>
                </a:ext>
              </a:extLst>
            </p:cNvPr>
            <p:cNvCxnSpPr/>
            <p:nvPr/>
          </p:nvCxnSpPr>
          <p:spPr>
            <a:xfrm>
              <a:off x="467554" y="1844876"/>
              <a:ext cx="3606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7" name="TextBox 39">
            <a:extLst>
              <a:ext uri="{FF2B5EF4-FFF2-40B4-BE49-F238E27FC236}">
                <a16:creationId xmlns:a16="http://schemas.microsoft.com/office/drawing/2014/main" id="{D64691A8-91C4-46DD-83D2-207BB33A8766}"/>
              </a:ext>
            </a:extLst>
          </p:cNvPr>
          <p:cNvSpPr txBox="1">
            <a:spLocks noChangeArrowheads="1"/>
          </p:cNvSpPr>
          <p:nvPr/>
        </p:nvSpPr>
        <p:spPr bwMode="auto">
          <a:xfrm>
            <a:off x="9001355" y="4982628"/>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x</a:t>
            </a:r>
          </a:p>
        </p:txBody>
      </p:sp>
      <p:sp>
        <p:nvSpPr>
          <p:cNvPr id="618" name="TextBox 41">
            <a:extLst>
              <a:ext uri="{FF2B5EF4-FFF2-40B4-BE49-F238E27FC236}">
                <a16:creationId xmlns:a16="http://schemas.microsoft.com/office/drawing/2014/main" id="{F30E3341-2AA1-43BE-965E-4927DA6336C7}"/>
              </a:ext>
            </a:extLst>
          </p:cNvPr>
          <p:cNvSpPr txBox="1">
            <a:spLocks noChangeArrowheads="1"/>
          </p:cNvSpPr>
          <p:nvPr/>
        </p:nvSpPr>
        <p:spPr bwMode="auto">
          <a:xfrm>
            <a:off x="9410930" y="4895316"/>
            <a:ext cx="341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3</a:t>
            </a:r>
          </a:p>
        </p:txBody>
      </p:sp>
      <p:sp>
        <p:nvSpPr>
          <p:cNvPr id="619" name="TextBox 42">
            <a:extLst>
              <a:ext uri="{FF2B5EF4-FFF2-40B4-BE49-F238E27FC236}">
                <a16:creationId xmlns:a16="http://schemas.microsoft.com/office/drawing/2014/main" id="{2008AD87-C706-4EE3-A13A-FE782072E8B4}"/>
              </a:ext>
            </a:extLst>
          </p:cNvPr>
          <p:cNvSpPr txBox="1">
            <a:spLocks noChangeArrowheads="1"/>
          </p:cNvSpPr>
          <p:nvPr/>
        </p:nvSpPr>
        <p:spPr bwMode="auto">
          <a:xfrm>
            <a:off x="9410930" y="5228691"/>
            <a:ext cx="341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4</a:t>
            </a:r>
          </a:p>
        </p:txBody>
      </p:sp>
      <p:cxnSp>
        <p:nvCxnSpPr>
          <p:cNvPr id="620" name="Straight Connector 619">
            <a:extLst>
              <a:ext uri="{FF2B5EF4-FFF2-40B4-BE49-F238E27FC236}">
                <a16:creationId xmlns:a16="http://schemas.microsoft.com/office/drawing/2014/main" id="{850F4312-A482-4935-8409-B8127D8423A1}"/>
              </a:ext>
            </a:extLst>
          </p:cNvPr>
          <p:cNvCxnSpPr/>
          <p:nvPr/>
        </p:nvCxnSpPr>
        <p:spPr bwMode="auto">
          <a:xfrm>
            <a:off x="9391880" y="5228690"/>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TextBox 620">
            <a:extLst>
              <a:ext uri="{FF2B5EF4-FFF2-40B4-BE49-F238E27FC236}">
                <a16:creationId xmlns:a16="http://schemas.microsoft.com/office/drawing/2014/main" id="{A2D9C8EE-564C-4D07-92B6-32A4B118CC9A}"/>
              </a:ext>
            </a:extLst>
          </p:cNvPr>
          <p:cNvSpPr txBox="1">
            <a:spLocks noChangeArrowheads="1"/>
          </p:cNvSpPr>
          <p:nvPr/>
        </p:nvSpPr>
        <p:spPr bwMode="auto">
          <a:xfrm>
            <a:off x="8461605" y="5465227"/>
            <a:ext cx="47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7030A0"/>
                </a:solidFill>
              </a:rPr>
              <a:t>30</a:t>
            </a:r>
          </a:p>
        </p:txBody>
      </p:sp>
      <p:grpSp>
        <p:nvGrpSpPr>
          <p:cNvPr id="622" name="Group 621">
            <a:extLst>
              <a:ext uri="{FF2B5EF4-FFF2-40B4-BE49-F238E27FC236}">
                <a16:creationId xmlns:a16="http://schemas.microsoft.com/office/drawing/2014/main" id="{A59E94BB-579E-48C6-8672-C15E8EC743CC}"/>
              </a:ext>
            </a:extLst>
          </p:cNvPr>
          <p:cNvGrpSpPr>
            <a:grpSpLocks/>
          </p:cNvGrpSpPr>
          <p:nvPr/>
        </p:nvGrpSpPr>
        <p:grpSpPr bwMode="auto">
          <a:xfrm>
            <a:off x="8447318" y="5422366"/>
            <a:ext cx="1196975" cy="701675"/>
            <a:chOff x="421826" y="1484784"/>
            <a:chExt cx="1197846" cy="702050"/>
          </a:xfrm>
        </p:grpSpPr>
        <p:grpSp>
          <p:nvGrpSpPr>
            <p:cNvPr id="7309" name="Group 72">
              <a:extLst>
                <a:ext uri="{FF2B5EF4-FFF2-40B4-BE49-F238E27FC236}">
                  <a16:creationId xmlns:a16="http://schemas.microsoft.com/office/drawing/2014/main" id="{97CA7D7B-6C37-4FF6-9B9F-D094AC8A897D}"/>
                </a:ext>
              </a:extLst>
            </p:cNvPr>
            <p:cNvGrpSpPr>
              <a:grpSpLocks/>
            </p:cNvGrpSpPr>
            <p:nvPr/>
          </p:nvGrpSpPr>
          <p:grpSpPr bwMode="auto">
            <a:xfrm>
              <a:off x="421826" y="1817502"/>
              <a:ext cx="525804" cy="369332"/>
              <a:chOff x="421826" y="1817502"/>
              <a:chExt cx="525804" cy="369332"/>
            </a:xfrm>
          </p:grpSpPr>
          <p:sp>
            <p:nvSpPr>
              <p:cNvPr id="7311" name="TextBox 79">
                <a:extLst>
                  <a:ext uri="{FF2B5EF4-FFF2-40B4-BE49-F238E27FC236}">
                    <a16:creationId xmlns:a16="http://schemas.microsoft.com/office/drawing/2014/main" id="{0505FDFE-B3EB-46F0-8E08-C12E345A4B1F}"/>
                  </a:ext>
                </a:extLst>
              </p:cNvPr>
              <p:cNvSpPr txBox="1">
                <a:spLocks noChangeArrowheads="1"/>
              </p:cNvSpPr>
              <p:nvPr/>
            </p:nvSpPr>
            <p:spPr bwMode="auto">
              <a:xfrm>
                <a:off x="421826" y="1817502"/>
                <a:ext cx="525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7030A0"/>
                    </a:solidFill>
                  </a:rPr>
                  <a:t> 4</a:t>
                </a:r>
              </a:p>
            </p:txBody>
          </p:sp>
          <p:cxnSp>
            <p:nvCxnSpPr>
              <p:cNvPr id="626" name="Straight Connector 625">
                <a:extLst>
                  <a:ext uri="{FF2B5EF4-FFF2-40B4-BE49-F238E27FC236}">
                    <a16:creationId xmlns:a16="http://schemas.microsoft.com/office/drawing/2014/main" id="{513B7096-EBE7-4DB0-B2D1-F67B04A990E5}"/>
                  </a:ext>
                </a:extLst>
              </p:cNvPr>
              <p:cNvCxnSpPr/>
              <p:nvPr/>
            </p:nvCxnSpPr>
            <p:spPr>
              <a:xfrm>
                <a:off x="467896" y="1845339"/>
                <a:ext cx="359036"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7310" name="TextBox 75">
              <a:extLst>
                <a:ext uri="{FF2B5EF4-FFF2-40B4-BE49-F238E27FC236}">
                  <a16:creationId xmlns:a16="http://schemas.microsoft.com/office/drawing/2014/main" id="{0A3D20DF-684E-4041-98D9-10FBA6F878D2}"/>
                </a:ext>
              </a:extLst>
            </p:cNvPr>
            <p:cNvSpPr txBox="1">
              <a:spLocks noChangeArrowheads="1"/>
            </p:cNvSpPr>
            <p:nvPr/>
          </p:nvSpPr>
          <p:spPr bwMode="auto">
            <a:xfrm>
              <a:off x="1277681" y="1484784"/>
              <a:ext cx="34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solidFill>
                  <a:srgbClr val="7030A0"/>
                </a:solidFill>
              </a:endParaRPr>
            </a:p>
          </p:txBody>
        </p:sp>
      </p:grpSp>
      <p:sp>
        <p:nvSpPr>
          <p:cNvPr id="627" name="TextBox 626">
            <a:extLst>
              <a:ext uri="{FF2B5EF4-FFF2-40B4-BE49-F238E27FC236}">
                <a16:creationId xmlns:a16="http://schemas.microsoft.com/office/drawing/2014/main" id="{6CAA328B-44DE-4323-9873-02651783FD27}"/>
              </a:ext>
            </a:extLst>
          </p:cNvPr>
          <p:cNvSpPr txBox="1">
            <a:spLocks noChangeArrowheads="1"/>
          </p:cNvSpPr>
          <p:nvPr/>
        </p:nvSpPr>
        <p:spPr bwMode="auto">
          <a:xfrm>
            <a:off x="8199668" y="5620802"/>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sp>
        <p:nvSpPr>
          <p:cNvPr id="628" name="TextBox 627">
            <a:extLst>
              <a:ext uri="{FF2B5EF4-FFF2-40B4-BE49-F238E27FC236}">
                <a16:creationId xmlns:a16="http://schemas.microsoft.com/office/drawing/2014/main" id="{2BC51A6F-EE1B-440C-9626-5940569B01A6}"/>
              </a:ext>
            </a:extLst>
          </p:cNvPr>
          <p:cNvSpPr txBox="1">
            <a:spLocks noChangeArrowheads="1"/>
          </p:cNvSpPr>
          <p:nvPr/>
        </p:nvSpPr>
        <p:spPr bwMode="auto">
          <a:xfrm>
            <a:off x="8848955" y="5625566"/>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7030A0"/>
                </a:solidFill>
              </a:rPr>
              <a:t>=</a:t>
            </a:r>
          </a:p>
        </p:txBody>
      </p:sp>
      <p:grpSp>
        <p:nvGrpSpPr>
          <p:cNvPr id="629" name="Group 628">
            <a:extLst>
              <a:ext uri="{FF2B5EF4-FFF2-40B4-BE49-F238E27FC236}">
                <a16:creationId xmlns:a16="http://schemas.microsoft.com/office/drawing/2014/main" id="{48D7EB1B-4FD5-458C-B661-CE5C9337B840}"/>
              </a:ext>
            </a:extLst>
          </p:cNvPr>
          <p:cNvGrpSpPr>
            <a:grpSpLocks/>
          </p:cNvGrpSpPr>
          <p:nvPr/>
        </p:nvGrpSpPr>
        <p:grpSpPr bwMode="auto">
          <a:xfrm>
            <a:off x="9060092" y="5454115"/>
            <a:ext cx="646112" cy="671512"/>
            <a:chOff x="365920" y="6213717"/>
            <a:chExt cx="645589" cy="671667"/>
          </a:xfrm>
        </p:grpSpPr>
        <p:sp>
          <p:nvSpPr>
            <p:cNvPr id="7305" name="TextBox 218">
              <a:extLst>
                <a:ext uri="{FF2B5EF4-FFF2-40B4-BE49-F238E27FC236}">
                  <a16:creationId xmlns:a16="http://schemas.microsoft.com/office/drawing/2014/main" id="{378C1C7A-E49B-4FAD-A98B-C9CF2DD8D4F5}"/>
                </a:ext>
              </a:extLst>
            </p:cNvPr>
            <p:cNvSpPr txBox="1">
              <a:spLocks noChangeArrowheads="1"/>
            </p:cNvSpPr>
            <p:nvPr/>
          </p:nvSpPr>
          <p:spPr bwMode="auto">
            <a:xfrm>
              <a:off x="365920" y="6270870"/>
              <a:ext cx="64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7030A0"/>
                  </a:solidFill>
                </a:rPr>
                <a:t>7</a:t>
              </a:r>
            </a:p>
          </p:txBody>
        </p:sp>
        <p:sp>
          <p:nvSpPr>
            <p:cNvPr id="7306" name="TextBox 219">
              <a:extLst>
                <a:ext uri="{FF2B5EF4-FFF2-40B4-BE49-F238E27FC236}">
                  <a16:creationId xmlns:a16="http://schemas.microsoft.com/office/drawing/2014/main" id="{E0282883-7F16-4E8C-8DAF-81CC3A710801}"/>
                </a:ext>
              </a:extLst>
            </p:cNvPr>
            <p:cNvSpPr txBox="1">
              <a:spLocks noChangeArrowheads="1"/>
            </p:cNvSpPr>
            <p:nvPr/>
          </p:nvSpPr>
          <p:spPr bwMode="auto">
            <a:xfrm>
              <a:off x="659099" y="6213717"/>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7030A0"/>
                  </a:solidFill>
                </a:rPr>
                <a:t>1</a:t>
              </a:r>
            </a:p>
          </p:txBody>
        </p:sp>
        <p:cxnSp>
          <p:nvCxnSpPr>
            <p:cNvPr id="632" name="Straight Connector 631">
              <a:extLst>
                <a:ext uri="{FF2B5EF4-FFF2-40B4-BE49-F238E27FC236}">
                  <a16:creationId xmlns:a16="http://schemas.microsoft.com/office/drawing/2014/main" id="{9CAA0498-969F-4EC2-BAB7-ADC8F6CA5712}"/>
                </a:ext>
              </a:extLst>
            </p:cNvPr>
            <p:cNvCxnSpPr/>
            <p:nvPr/>
          </p:nvCxnSpPr>
          <p:spPr>
            <a:xfrm>
              <a:off x="684749" y="6532878"/>
              <a:ext cx="24903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308" name="TextBox 223">
              <a:extLst>
                <a:ext uri="{FF2B5EF4-FFF2-40B4-BE49-F238E27FC236}">
                  <a16:creationId xmlns:a16="http://schemas.microsoft.com/office/drawing/2014/main" id="{4CB86A7A-9856-4B4A-84C5-E4B05CCB9CF2}"/>
                </a:ext>
              </a:extLst>
            </p:cNvPr>
            <p:cNvSpPr txBox="1">
              <a:spLocks noChangeArrowheads="1"/>
            </p:cNvSpPr>
            <p:nvPr/>
          </p:nvSpPr>
          <p:spPr bwMode="auto">
            <a:xfrm>
              <a:off x="656272" y="6516052"/>
              <a:ext cx="23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7030A0"/>
                  </a:solidFill>
                </a:rPr>
                <a:t>2</a:t>
              </a:r>
            </a:p>
          </p:txBody>
        </p:sp>
      </p:grpSp>
    </p:spTree>
    <p:extLst>
      <p:ext uri="{BB962C8B-B14F-4D97-AF65-F5344CB8AC3E}">
        <p14:creationId xmlns:p14="http://schemas.microsoft.com/office/powerpoint/2010/main" val="389650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0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1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42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42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435"/>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4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44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1"/>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449"/>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463"/>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11"/>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512"/>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16"/>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1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18"/>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519"/>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28"/>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522"/>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21"/>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40"/>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541"/>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46"/>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nodeType="clickEffect">
                                  <p:stCondLst>
                                    <p:cond delay="0"/>
                                  </p:stCondLst>
                                  <p:childTnLst>
                                    <p:set>
                                      <p:cBhvr>
                                        <p:cTn id="150" dur="1" fill="hold">
                                          <p:stCondLst>
                                            <p:cond delay="0"/>
                                          </p:stCondLst>
                                        </p:cTn>
                                        <p:tgtEl>
                                          <p:spTgt spid="547"/>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551"/>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55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53"/>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554"/>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561"/>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nodeType="clickEffect">
                                  <p:stCondLst>
                                    <p:cond delay="0"/>
                                  </p:stCondLst>
                                  <p:childTnLst>
                                    <p:set>
                                      <p:cBhvr>
                                        <p:cTn id="170" dur="1" fill="hold">
                                          <p:stCondLst>
                                            <p:cond delay="0"/>
                                          </p:stCondLst>
                                        </p:cTn>
                                        <p:tgtEl>
                                          <p:spTgt spid="556"/>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555"/>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562"/>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nodeType="clickEffect">
                                  <p:stCondLst>
                                    <p:cond delay="0"/>
                                  </p:stCondLst>
                                  <p:childTnLst>
                                    <p:set>
                                      <p:cBhvr>
                                        <p:cTn id="182" dur="1" fill="hold">
                                          <p:stCondLst>
                                            <p:cond delay="0"/>
                                          </p:stCondLst>
                                        </p:cTn>
                                        <p:tgtEl>
                                          <p:spTgt spid="563"/>
                                        </p:tgtEl>
                                        <p:attrNameLst>
                                          <p:attrName>style.visibility</p:attrName>
                                        </p:attrNameLst>
                                      </p:cBhvr>
                                      <p:to>
                                        <p:strVal val="visible"/>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568"/>
                                        </p:tgtEl>
                                        <p:attrNameLst>
                                          <p:attrName>style.visibility</p:attrName>
                                        </p:attrNameLst>
                                      </p:cBhvr>
                                      <p:to>
                                        <p:strVal val="visible"/>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ntr" presetSubtype="0" fill="hold" nodeType="clickEffect">
                                  <p:stCondLst>
                                    <p:cond delay="0"/>
                                  </p:stCondLst>
                                  <p:childTnLst>
                                    <p:set>
                                      <p:cBhvr>
                                        <p:cTn id="190" dur="1" fill="hold">
                                          <p:stCondLst>
                                            <p:cond delay="0"/>
                                          </p:stCondLst>
                                        </p:cTn>
                                        <p:tgtEl>
                                          <p:spTgt spid="569"/>
                                        </p:tgtEl>
                                        <p:attrNameLst>
                                          <p:attrName>style.visibility</p:attrName>
                                        </p:attrNameLst>
                                      </p:cBhvr>
                                      <p:to>
                                        <p:strVal val="visible"/>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573"/>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574"/>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575"/>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576"/>
                                        </p:tgtEl>
                                        <p:attrNameLst>
                                          <p:attrName>style.visibility</p:attrName>
                                        </p:attrNameLst>
                                      </p:cBhvr>
                                      <p:to>
                                        <p:strVal val="visible"/>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583"/>
                                        </p:tgtEl>
                                        <p:attrNameLst>
                                          <p:attrName>style.visibility</p:attrName>
                                        </p:attrNameLst>
                                      </p:cBhvr>
                                      <p:to>
                                        <p:strVal val="visible"/>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nodeType="clickEffect">
                                  <p:stCondLst>
                                    <p:cond delay="0"/>
                                  </p:stCondLst>
                                  <p:childTnLst>
                                    <p:set>
                                      <p:cBhvr>
                                        <p:cTn id="210" dur="1" fill="hold">
                                          <p:stCondLst>
                                            <p:cond delay="0"/>
                                          </p:stCondLst>
                                        </p:cTn>
                                        <p:tgtEl>
                                          <p:spTgt spid="578"/>
                                        </p:tgtEl>
                                        <p:attrNameLst>
                                          <p:attrName>style.visibility</p:attrName>
                                        </p:attrNameLst>
                                      </p:cBhvr>
                                      <p:to>
                                        <p:strVal val="visible"/>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577"/>
                                        </p:tgtEl>
                                        <p:attrNameLst>
                                          <p:attrName>style.visibility</p:attrName>
                                        </p:attrNameLst>
                                      </p:cBhvr>
                                      <p:to>
                                        <p:strVal val="visible"/>
                                      </p:to>
                                    </p:se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584"/>
                                        </p:tgtEl>
                                        <p:attrNameLst>
                                          <p:attrName>style.visibility</p:attrName>
                                        </p:attrNameLst>
                                      </p:cBhvr>
                                      <p:to>
                                        <p:strVal val="visible"/>
                                      </p:to>
                                    </p:se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 presetClass="entr" presetSubtype="0" fill="hold" nodeType="clickEffect">
                                  <p:stCondLst>
                                    <p:cond delay="0"/>
                                  </p:stCondLst>
                                  <p:childTnLst>
                                    <p:set>
                                      <p:cBhvr>
                                        <p:cTn id="222" dur="1" fill="hold">
                                          <p:stCondLst>
                                            <p:cond delay="0"/>
                                          </p:stCondLst>
                                        </p:cTn>
                                        <p:tgtEl>
                                          <p:spTgt spid="585"/>
                                        </p:tgtEl>
                                        <p:attrNameLst>
                                          <p:attrName>style.visibility</p:attrName>
                                        </p:attrNameLst>
                                      </p:cBhvr>
                                      <p:to>
                                        <p:strVal val="visible"/>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590"/>
                                        </p:tgtEl>
                                        <p:attrNameLst>
                                          <p:attrName>style.visibility</p:attrName>
                                        </p:attrNameLst>
                                      </p:cBhvr>
                                      <p:to>
                                        <p:strVal val="visible"/>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ntr" presetSubtype="0" fill="hold" nodeType="clickEffect">
                                  <p:stCondLst>
                                    <p:cond delay="0"/>
                                  </p:stCondLst>
                                  <p:childTnLst>
                                    <p:set>
                                      <p:cBhvr>
                                        <p:cTn id="230" dur="1" fill="hold">
                                          <p:stCondLst>
                                            <p:cond delay="0"/>
                                          </p:stCondLst>
                                        </p:cTn>
                                        <p:tgtEl>
                                          <p:spTgt spid="591"/>
                                        </p:tgtEl>
                                        <p:attrNameLst>
                                          <p:attrName>style.visibility</p:attrName>
                                        </p:attrNameLst>
                                      </p:cBhvr>
                                      <p:to>
                                        <p:strVal val="visible"/>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595"/>
                                        </p:tgtEl>
                                        <p:attrNameLst>
                                          <p:attrName>style.visibility</p:attrName>
                                        </p:attrNameLst>
                                      </p:cBhvr>
                                      <p:to>
                                        <p:strVal val="visible"/>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596"/>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597"/>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598"/>
                                        </p:tgtEl>
                                        <p:attrNameLst>
                                          <p:attrName>style.visibility</p:attrName>
                                        </p:attrNameLst>
                                      </p:cBhvr>
                                      <p:to>
                                        <p:strVal val="visible"/>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605"/>
                                        </p:tgtEl>
                                        <p:attrNameLst>
                                          <p:attrName>style.visibility</p:attrName>
                                        </p:attrNameLst>
                                      </p:cBhvr>
                                      <p:to>
                                        <p:strVal val="visible"/>
                                      </p:to>
                                    </p:se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1" presetClass="entr" presetSubtype="0" fill="hold" nodeType="clickEffect">
                                  <p:stCondLst>
                                    <p:cond delay="0"/>
                                  </p:stCondLst>
                                  <p:childTnLst>
                                    <p:set>
                                      <p:cBhvr>
                                        <p:cTn id="250" dur="1" fill="hold">
                                          <p:stCondLst>
                                            <p:cond delay="0"/>
                                          </p:stCondLst>
                                        </p:cTn>
                                        <p:tgtEl>
                                          <p:spTgt spid="600"/>
                                        </p:tgtEl>
                                        <p:attrNameLst>
                                          <p:attrName>style.visibility</p:attrName>
                                        </p:attrNameLst>
                                      </p:cBhvr>
                                      <p:to>
                                        <p:strVal val="visible"/>
                                      </p:to>
                                    </p:set>
                                  </p:childTnLst>
                                </p:cTn>
                              </p:par>
                            </p:childTnLst>
                          </p:cTn>
                        </p:par>
                      </p:childTnLst>
                    </p:cTn>
                  </p:par>
                  <p:par>
                    <p:cTn id="251" fill="hold" nodeType="clickPar">
                      <p:stCondLst>
                        <p:cond delay="indefinite"/>
                      </p:stCondLst>
                      <p:childTnLst>
                        <p:par>
                          <p:cTn id="252" fill="hold" nodeType="withGroup">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599"/>
                                        </p:tgtEl>
                                        <p:attrNameLst>
                                          <p:attrName>style.visibility</p:attrName>
                                        </p:attrNameLst>
                                      </p:cBhvr>
                                      <p:to>
                                        <p:strVal val="visible"/>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606"/>
                                        </p:tgtEl>
                                        <p:attrNameLst>
                                          <p:attrName>style.visibility</p:attrName>
                                        </p:attrNameLst>
                                      </p:cBhvr>
                                      <p:to>
                                        <p:strVal val="visible"/>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1" presetClass="entr" presetSubtype="0" fill="hold" nodeType="clickEffect">
                                  <p:stCondLst>
                                    <p:cond delay="0"/>
                                  </p:stCondLst>
                                  <p:childTnLst>
                                    <p:set>
                                      <p:cBhvr>
                                        <p:cTn id="262" dur="1" fill="hold">
                                          <p:stCondLst>
                                            <p:cond delay="0"/>
                                          </p:stCondLst>
                                        </p:cTn>
                                        <p:tgtEl>
                                          <p:spTgt spid="607"/>
                                        </p:tgtEl>
                                        <p:attrNameLst>
                                          <p:attrName>style.visibility</p:attrName>
                                        </p:attrNameLst>
                                      </p:cBhvr>
                                      <p:to>
                                        <p:strVal val="visible"/>
                                      </p:to>
                                    </p:se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612"/>
                                        </p:tgtEl>
                                        <p:attrNameLst>
                                          <p:attrName>style.visibility</p:attrName>
                                        </p:attrNameLst>
                                      </p:cBhvr>
                                      <p:to>
                                        <p:strVal val="visible"/>
                                      </p:to>
                                    </p:set>
                                  </p:childTnLst>
                                </p:cTn>
                              </p:par>
                            </p:childTnLst>
                          </p:cTn>
                        </p:par>
                      </p:childTnLst>
                    </p:cTn>
                  </p:par>
                  <p:par>
                    <p:cTn id="267" fill="hold" nodeType="clickPar">
                      <p:stCondLst>
                        <p:cond delay="indefinite"/>
                      </p:stCondLst>
                      <p:childTnLst>
                        <p:par>
                          <p:cTn id="268" fill="hold" nodeType="withGroup">
                            <p:stCondLst>
                              <p:cond delay="0"/>
                            </p:stCondLst>
                            <p:childTnLst>
                              <p:par>
                                <p:cTn id="269" presetID="1" presetClass="entr" presetSubtype="0" fill="hold" nodeType="clickEffect">
                                  <p:stCondLst>
                                    <p:cond delay="0"/>
                                  </p:stCondLst>
                                  <p:childTnLst>
                                    <p:set>
                                      <p:cBhvr>
                                        <p:cTn id="270" dur="1" fill="hold">
                                          <p:stCondLst>
                                            <p:cond delay="0"/>
                                          </p:stCondLst>
                                        </p:cTn>
                                        <p:tgtEl>
                                          <p:spTgt spid="613"/>
                                        </p:tgtEl>
                                        <p:attrNameLst>
                                          <p:attrName>style.visibility</p:attrName>
                                        </p:attrNameLst>
                                      </p:cBhvr>
                                      <p:to>
                                        <p:strVal val="visible"/>
                                      </p:to>
                                    </p:se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1" presetClass="entr" presetSubtype="0" fill="hold" grpId="0" nodeType="clickEffect">
                                  <p:stCondLst>
                                    <p:cond delay="0"/>
                                  </p:stCondLst>
                                  <p:childTnLst>
                                    <p:set>
                                      <p:cBhvr>
                                        <p:cTn id="274" dur="1" fill="hold">
                                          <p:stCondLst>
                                            <p:cond delay="0"/>
                                          </p:stCondLst>
                                        </p:cTn>
                                        <p:tgtEl>
                                          <p:spTgt spid="617"/>
                                        </p:tgtEl>
                                        <p:attrNameLst>
                                          <p:attrName>style.visibility</p:attrName>
                                        </p:attrNameLst>
                                      </p:cBhvr>
                                      <p:to>
                                        <p:strVal val="visible"/>
                                      </p:to>
                                    </p:se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618"/>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619"/>
                                        </p:tgtEl>
                                        <p:attrNameLst>
                                          <p:attrName>style.visibility</p:attrName>
                                        </p:attrNameLst>
                                      </p:cBhvr>
                                      <p:to>
                                        <p:strVal val="visible"/>
                                      </p:to>
                                    </p:set>
                                  </p:childTnLst>
                                </p:cTn>
                              </p:par>
                              <p:par>
                                <p:cTn id="281" presetID="1" presetClass="entr" presetSubtype="0" fill="hold" nodeType="withEffect">
                                  <p:stCondLst>
                                    <p:cond delay="0"/>
                                  </p:stCondLst>
                                  <p:childTnLst>
                                    <p:set>
                                      <p:cBhvr>
                                        <p:cTn id="282" dur="1" fill="hold">
                                          <p:stCondLst>
                                            <p:cond delay="0"/>
                                          </p:stCondLst>
                                        </p:cTn>
                                        <p:tgtEl>
                                          <p:spTgt spid="620"/>
                                        </p:tgtEl>
                                        <p:attrNameLst>
                                          <p:attrName>style.visibility</p:attrName>
                                        </p:attrNameLst>
                                      </p:cBhvr>
                                      <p:to>
                                        <p:strVal val="visible"/>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627"/>
                                        </p:tgtEl>
                                        <p:attrNameLst>
                                          <p:attrName>style.visibility</p:attrName>
                                        </p:attrNameLst>
                                      </p:cBhvr>
                                      <p:to>
                                        <p:strVal val="visible"/>
                                      </p:to>
                                    </p:set>
                                  </p:childTnLst>
                                </p:cTn>
                              </p:par>
                            </p:childTnLst>
                          </p:cTn>
                        </p:par>
                      </p:childTnLst>
                    </p:cTn>
                  </p:par>
                  <p:par>
                    <p:cTn id="287" fill="hold" nodeType="clickPar">
                      <p:stCondLst>
                        <p:cond delay="indefinite"/>
                      </p:stCondLst>
                      <p:childTnLst>
                        <p:par>
                          <p:cTn id="288" fill="hold" nodeType="withGroup">
                            <p:stCondLst>
                              <p:cond delay="0"/>
                            </p:stCondLst>
                            <p:childTnLst>
                              <p:par>
                                <p:cTn id="289" presetID="1" presetClass="entr" presetSubtype="0" fill="hold" nodeType="clickEffect">
                                  <p:stCondLst>
                                    <p:cond delay="0"/>
                                  </p:stCondLst>
                                  <p:childTnLst>
                                    <p:set>
                                      <p:cBhvr>
                                        <p:cTn id="290" dur="1" fill="hold">
                                          <p:stCondLst>
                                            <p:cond delay="0"/>
                                          </p:stCondLst>
                                        </p:cTn>
                                        <p:tgtEl>
                                          <p:spTgt spid="622"/>
                                        </p:tgtEl>
                                        <p:attrNameLst>
                                          <p:attrName>style.visibility</p:attrName>
                                        </p:attrNameLst>
                                      </p:cBhvr>
                                      <p:to>
                                        <p:strVal val="visible"/>
                                      </p:to>
                                    </p:se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621"/>
                                        </p:tgtEl>
                                        <p:attrNameLst>
                                          <p:attrName>style.visibility</p:attrName>
                                        </p:attrNameLst>
                                      </p:cBhvr>
                                      <p:to>
                                        <p:strVal val="visible"/>
                                      </p:to>
                                    </p:set>
                                  </p:childTnLst>
                                </p:cTn>
                              </p:par>
                            </p:childTnLst>
                          </p:cTn>
                        </p:par>
                      </p:childTnLst>
                    </p:cTn>
                  </p:par>
                  <p:par>
                    <p:cTn id="295" fill="hold" nodeType="clickPar">
                      <p:stCondLst>
                        <p:cond delay="indefinite"/>
                      </p:stCondLst>
                      <p:childTnLst>
                        <p:par>
                          <p:cTn id="296" fill="hold" nodeType="withGroup">
                            <p:stCondLst>
                              <p:cond delay="0"/>
                            </p:stCondLst>
                            <p:childTnLst>
                              <p:par>
                                <p:cTn id="297" presetID="1" presetClass="entr" presetSubtype="0" fill="hold" grpId="0" nodeType="clickEffect">
                                  <p:stCondLst>
                                    <p:cond delay="0"/>
                                  </p:stCondLst>
                                  <p:childTnLst>
                                    <p:set>
                                      <p:cBhvr>
                                        <p:cTn id="298" dur="1" fill="hold">
                                          <p:stCondLst>
                                            <p:cond delay="0"/>
                                          </p:stCondLst>
                                        </p:cTn>
                                        <p:tgtEl>
                                          <p:spTgt spid="628"/>
                                        </p:tgtEl>
                                        <p:attrNameLst>
                                          <p:attrName>style.visibility</p:attrName>
                                        </p:attrNameLst>
                                      </p:cBhvr>
                                      <p:to>
                                        <p:strVal val="visible"/>
                                      </p:to>
                                    </p:set>
                                  </p:childTnLst>
                                </p:cTn>
                              </p:par>
                            </p:childTnLst>
                          </p:cTn>
                        </p:par>
                      </p:childTnLst>
                    </p:cTn>
                  </p:par>
                  <p:par>
                    <p:cTn id="299" fill="hold" nodeType="clickPar">
                      <p:stCondLst>
                        <p:cond delay="indefinite"/>
                      </p:stCondLst>
                      <p:childTnLst>
                        <p:par>
                          <p:cTn id="300" fill="hold" nodeType="withGroup">
                            <p:stCondLst>
                              <p:cond delay="0"/>
                            </p:stCondLst>
                            <p:childTnLst>
                              <p:par>
                                <p:cTn id="301" presetID="1" presetClass="entr" presetSubtype="0" fill="hold" nodeType="clickEffect">
                                  <p:stCondLst>
                                    <p:cond delay="0"/>
                                  </p:stCondLst>
                                  <p:childTnLst>
                                    <p:set>
                                      <p:cBhvr>
                                        <p:cTn id="302" dur="1" fill="hold">
                                          <p:stCondLst>
                                            <p:cond delay="0"/>
                                          </p:stCondLst>
                                        </p:cTn>
                                        <p:tgtEl>
                                          <p:spTgt spid="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p:bldP spid="355" grpId="0"/>
      <p:bldP spid="367" grpId="0"/>
      <p:bldP spid="380" grpId="0"/>
      <p:bldP spid="381" grpId="0"/>
      <p:bldP spid="392" grpId="0"/>
      <p:bldP spid="399" grpId="0"/>
      <p:bldP spid="406" grpId="0"/>
      <p:bldP spid="412" grpId="0"/>
      <p:bldP spid="420" grpId="0"/>
      <p:bldP spid="427" grpId="0"/>
      <p:bldP spid="434" grpId="0"/>
      <p:bldP spid="441" grpId="0"/>
      <p:bldP spid="448" grpId="0"/>
      <p:bldP spid="511" grpId="0"/>
      <p:bldP spid="516" grpId="0"/>
      <p:bldP spid="517" grpId="0"/>
      <p:bldP spid="518" grpId="0"/>
      <p:bldP spid="521" grpId="0"/>
      <p:bldP spid="528" grpId="0"/>
      <p:bldP spid="540" grpId="0"/>
      <p:bldP spid="546" grpId="0"/>
      <p:bldP spid="551" grpId="0"/>
      <p:bldP spid="552" grpId="0"/>
      <p:bldP spid="553" grpId="0"/>
      <p:bldP spid="555" grpId="0"/>
      <p:bldP spid="561" grpId="0"/>
      <p:bldP spid="562" grpId="0"/>
      <p:bldP spid="568" grpId="0"/>
      <p:bldP spid="573" grpId="0"/>
      <p:bldP spid="574" grpId="0"/>
      <p:bldP spid="575" grpId="0"/>
      <p:bldP spid="577" grpId="0"/>
      <p:bldP spid="583" grpId="0"/>
      <p:bldP spid="584" grpId="0"/>
      <p:bldP spid="590" grpId="0"/>
      <p:bldP spid="595" grpId="0"/>
      <p:bldP spid="596" grpId="0"/>
      <p:bldP spid="597" grpId="0"/>
      <p:bldP spid="599" grpId="0"/>
      <p:bldP spid="605" grpId="0"/>
      <p:bldP spid="606" grpId="0"/>
      <p:bldP spid="612" grpId="0"/>
      <p:bldP spid="617" grpId="0"/>
      <p:bldP spid="618" grpId="0"/>
      <p:bldP spid="619" grpId="0"/>
      <p:bldP spid="621" grpId="0"/>
      <p:bldP spid="627" grpId="0"/>
      <p:bldP spid="6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221D6D-5D59-4F49-B09B-B0264F8A3645}"/>
              </a:ext>
            </a:extLst>
          </p:cNvPr>
          <p:cNvPicPr>
            <a:picLocks noChangeAspect="1"/>
          </p:cNvPicPr>
          <p:nvPr/>
        </p:nvPicPr>
        <p:blipFill>
          <a:blip r:embed="rId2"/>
          <a:stretch>
            <a:fillRect/>
          </a:stretch>
        </p:blipFill>
        <p:spPr>
          <a:xfrm>
            <a:off x="0" y="54965"/>
            <a:ext cx="12182475" cy="6858000"/>
          </a:xfrm>
          <a:prstGeom prst="rect">
            <a:avLst/>
          </a:prstGeom>
        </p:spPr>
      </p:pic>
      <p:sp>
        <p:nvSpPr>
          <p:cNvPr id="3" name="TextBox 2"/>
          <p:cNvSpPr txBox="1"/>
          <p:nvPr/>
        </p:nvSpPr>
        <p:spPr>
          <a:xfrm>
            <a:off x="2559672" y="54965"/>
            <a:ext cx="1767254" cy="369332"/>
          </a:xfrm>
          <a:prstGeom prst="rect">
            <a:avLst/>
          </a:prstGeom>
          <a:noFill/>
        </p:spPr>
        <p:txBody>
          <a:bodyPr wrap="square" rtlCol="0">
            <a:spAutoFit/>
          </a:bodyPr>
          <a:lstStyle/>
          <a:p>
            <a:pPr algn="ctr" defTabSz="457200">
              <a:defRPr/>
            </a:pPr>
            <a:r>
              <a:rPr lang="en-GB" dirty="0">
                <a:solidFill>
                  <a:prstClr val="black"/>
                </a:solidFill>
                <a:latin typeface="Calibri" panose="020F0502020204030204"/>
              </a:rPr>
              <a:t>Worked Example</a:t>
            </a:r>
          </a:p>
        </p:txBody>
      </p:sp>
      <p:sp>
        <p:nvSpPr>
          <p:cNvPr id="5" name="TextBox 4"/>
          <p:cNvSpPr txBox="1"/>
          <p:nvPr/>
        </p:nvSpPr>
        <p:spPr>
          <a:xfrm>
            <a:off x="7344952" y="57300"/>
            <a:ext cx="1767254" cy="369332"/>
          </a:xfrm>
          <a:prstGeom prst="rect">
            <a:avLst/>
          </a:prstGeom>
          <a:noFill/>
        </p:spPr>
        <p:txBody>
          <a:bodyPr wrap="square" rtlCol="0">
            <a:spAutoFit/>
          </a:bodyPr>
          <a:lstStyle/>
          <a:p>
            <a:pPr algn="ctr" defTabSz="457200">
              <a:defRPr/>
            </a:pPr>
            <a:r>
              <a:rPr lang="en-GB" dirty="0">
                <a:solidFill>
                  <a:prstClr val="black"/>
                </a:solidFill>
                <a:latin typeface="Calibri" panose="020F0502020204030204"/>
              </a:rPr>
              <a:t>Your Turn</a:t>
            </a:r>
          </a:p>
        </p:txBody>
      </p:sp>
      <p:cxnSp>
        <p:nvCxnSpPr>
          <p:cNvPr id="8" name="Straight Connector 7"/>
          <p:cNvCxnSpPr>
            <a:cxnSpLocks/>
          </p:cNvCxnSpPr>
          <p:nvPr/>
        </p:nvCxnSpPr>
        <p:spPr>
          <a:xfrm>
            <a:off x="5922019" y="0"/>
            <a:ext cx="0" cy="6858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524000" y="483931"/>
            <a:ext cx="9144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460B414-114B-4C8A-A820-7B5C5C59B80C}"/>
                  </a:ext>
                </a:extLst>
              </p:cNvPr>
              <p:cNvSpPr txBox="1"/>
              <p:nvPr/>
            </p:nvSpPr>
            <p:spPr>
              <a:xfrm>
                <a:off x="1825849" y="831503"/>
                <a:ext cx="2150680" cy="1040734"/>
              </a:xfrm>
              <a:prstGeom prst="rect">
                <a:avLst/>
              </a:prstGeom>
              <a:noFill/>
            </p:spPr>
            <p:txBody>
              <a:bodyPr wrap="square" lIns="0" tIns="0" rIns="0" bIns="0" rtlCol="0">
                <a:spAutoFit/>
              </a:bodyPr>
              <a:lstStyle/>
              <a:p>
                <a:pPr defTabSz="457200">
                  <a:defRPr/>
                </a:pPr>
                <a14:m>
                  <m:oMathPara xmlns:m="http://schemas.openxmlformats.org/officeDocument/2006/math">
                    <m:oMathParaPr>
                      <m:jc m:val="centerGroup"/>
                    </m:oMathParaPr>
                    <m:oMath xmlns:m="http://schemas.openxmlformats.org/officeDocument/2006/math">
                      <m:f>
                        <m:fPr>
                          <m:ctrlPr>
                            <a:rPr lang="en-GB" sz="3600" i="1">
                              <a:solidFill>
                                <a:prstClr val="black"/>
                              </a:solidFill>
                              <a:latin typeface="Cambria Math" panose="02040503050406030204" pitchFamily="18" charset="0"/>
                            </a:rPr>
                          </m:ctrlPr>
                        </m:fPr>
                        <m:num>
                          <m:r>
                            <a:rPr lang="en-GB" sz="3600" i="1">
                              <a:solidFill>
                                <a:prstClr val="black"/>
                              </a:solidFill>
                              <a:latin typeface="Cambria Math" panose="02040503050406030204" pitchFamily="18" charset="0"/>
                            </a:rPr>
                            <m:t>3</m:t>
                          </m:r>
                        </m:num>
                        <m:den>
                          <m:r>
                            <a:rPr lang="en-GB" sz="3600" i="1">
                              <a:solidFill>
                                <a:prstClr val="black"/>
                              </a:solidFill>
                              <a:latin typeface="Cambria Math" panose="02040503050406030204" pitchFamily="18" charset="0"/>
                            </a:rPr>
                            <m:t>4</m:t>
                          </m:r>
                        </m:den>
                      </m:f>
                      <m:r>
                        <a:rPr lang="en-GB" sz="3600" i="1">
                          <a:solidFill>
                            <a:prstClr val="black"/>
                          </a:solidFill>
                          <a:latin typeface="Cambria Math" panose="02040503050406030204" pitchFamily="18" charset="0"/>
                          <a:ea typeface="Cambria Math" panose="02040503050406030204" pitchFamily="18" charset="0"/>
                        </a:rPr>
                        <m:t>÷</m:t>
                      </m:r>
                      <m:f>
                        <m:fPr>
                          <m:ctrlPr>
                            <a:rPr lang="en-GB" sz="3600" i="1">
                              <a:solidFill>
                                <a:prstClr val="black"/>
                              </a:solidFill>
                              <a:latin typeface="Cambria Math" panose="02040503050406030204" pitchFamily="18" charset="0"/>
                              <a:ea typeface="Cambria Math" panose="02040503050406030204" pitchFamily="18" charset="0"/>
                            </a:rPr>
                          </m:ctrlPr>
                        </m:fPr>
                        <m:num>
                          <m:r>
                            <a:rPr lang="en-GB" sz="3600" i="1">
                              <a:solidFill>
                                <a:prstClr val="black"/>
                              </a:solidFill>
                              <a:latin typeface="Cambria Math" panose="02040503050406030204" pitchFamily="18" charset="0"/>
                              <a:ea typeface="Cambria Math" panose="02040503050406030204" pitchFamily="18" charset="0"/>
                            </a:rPr>
                            <m:t>2</m:t>
                          </m:r>
                        </m:num>
                        <m:den>
                          <m:r>
                            <a:rPr lang="en-GB" sz="3600" i="1">
                              <a:solidFill>
                                <a:prstClr val="black"/>
                              </a:solidFill>
                              <a:latin typeface="Cambria Math" panose="02040503050406030204" pitchFamily="18" charset="0"/>
                              <a:ea typeface="Cambria Math" panose="02040503050406030204" pitchFamily="18" charset="0"/>
                            </a:rPr>
                            <m:t>7</m:t>
                          </m:r>
                        </m:den>
                      </m:f>
                      <m:r>
                        <a:rPr lang="en-GB" sz="3600" i="1">
                          <a:solidFill>
                            <a:prstClr val="black"/>
                          </a:solidFill>
                          <a:latin typeface="Cambria Math" panose="02040503050406030204" pitchFamily="18" charset="0"/>
                          <a:ea typeface="Cambria Math" panose="02040503050406030204" pitchFamily="18" charset="0"/>
                        </a:rPr>
                        <m:t>=</m:t>
                      </m:r>
                    </m:oMath>
                  </m:oMathPara>
                </a14:m>
                <a:endParaRPr lang="en-GB" sz="3600" dirty="0">
                  <a:solidFill>
                    <a:prstClr val="black"/>
                  </a:solidFill>
                  <a:latin typeface="Calibri" panose="020F0502020204030204"/>
                </a:endParaRPr>
              </a:p>
            </p:txBody>
          </p:sp>
        </mc:Choice>
        <mc:Fallback xmlns="">
          <p:sp>
            <p:nvSpPr>
              <p:cNvPr id="10" name="TextBox 9">
                <a:extLst>
                  <a:ext uri="{FF2B5EF4-FFF2-40B4-BE49-F238E27FC236}">
                    <a16:creationId xmlns:a16="http://schemas.microsoft.com/office/drawing/2014/main" id="{8460B414-114B-4C8A-A820-7B5C5C59B80C}"/>
                  </a:ext>
                </a:extLst>
              </p:cNvPr>
              <p:cNvSpPr txBox="1">
                <a:spLocks noRot="1" noChangeAspect="1" noMove="1" noResize="1" noEditPoints="1" noAdjustHandles="1" noChangeArrowheads="1" noChangeShapeType="1" noTextEdit="1"/>
              </p:cNvSpPr>
              <p:nvPr/>
            </p:nvSpPr>
            <p:spPr>
              <a:xfrm>
                <a:off x="1825849" y="831503"/>
                <a:ext cx="2150680" cy="104073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A3A67A6-B6F3-42C7-AEAB-64F6DF57256E}"/>
                  </a:ext>
                </a:extLst>
              </p:cNvPr>
              <p:cNvSpPr txBox="1"/>
              <p:nvPr/>
            </p:nvSpPr>
            <p:spPr>
              <a:xfrm>
                <a:off x="6077899" y="831503"/>
                <a:ext cx="2150680" cy="1040734"/>
              </a:xfrm>
              <a:prstGeom prst="rect">
                <a:avLst/>
              </a:prstGeom>
              <a:noFill/>
            </p:spPr>
            <p:txBody>
              <a:bodyPr wrap="square" lIns="0" tIns="0" rIns="0" bIns="0" rtlCol="0">
                <a:spAutoFit/>
              </a:bodyPr>
              <a:lstStyle/>
              <a:p>
                <a:pPr defTabSz="457200">
                  <a:defRPr/>
                </a:pPr>
                <a14:m>
                  <m:oMathPara xmlns:m="http://schemas.openxmlformats.org/officeDocument/2006/math">
                    <m:oMathParaPr>
                      <m:jc m:val="centerGroup"/>
                    </m:oMathParaPr>
                    <m:oMath xmlns:m="http://schemas.openxmlformats.org/officeDocument/2006/math">
                      <m:f>
                        <m:fPr>
                          <m:ctrlPr>
                            <a:rPr lang="en-GB" sz="3600" i="1">
                              <a:solidFill>
                                <a:prstClr val="black"/>
                              </a:solidFill>
                              <a:latin typeface="Cambria Math" panose="02040503050406030204" pitchFamily="18" charset="0"/>
                            </a:rPr>
                          </m:ctrlPr>
                        </m:fPr>
                        <m:num>
                          <m:r>
                            <a:rPr lang="en-GB" sz="3600" i="1">
                              <a:solidFill>
                                <a:prstClr val="black"/>
                              </a:solidFill>
                              <a:latin typeface="Cambria Math" panose="02040503050406030204" pitchFamily="18" charset="0"/>
                            </a:rPr>
                            <m:t>3</m:t>
                          </m:r>
                        </m:num>
                        <m:den>
                          <m:r>
                            <a:rPr lang="en-GB" sz="3600" i="1">
                              <a:solidFill>
                                <a:prstClr val="black"/>
                              </a:solidFill>
                              <a:latin typeface="Cambria Math" panose="02040503050406030204" pitchFamily="18" charset="0"/>
                            </a:rPr>
                            <m:t>4</m:t>
                          </m:r>
                        </m:den>
                      </m:f>
                      <m:r>
                        <a:rPr lang="en-GB" sz="3600" i="1">
                          <a:solidFill>
                            <a:prstClr val="black"/>
                          </a:solidFill>
                          <a:latin typeface="Cambria Math" panose="02040503050406030204" pitchFamily="18" charset="0"/>
                          <a:ea typeface="Cambria Math" panose="02040503050406030204" pitchFamily="18" charset="0"/>
                        </a:rPr>
                        <m:t>÷</m:t>
                      </m:r>
                      <m:f>
                        <m:fPr>
                          <m:ctrlPr>
                            <a:rPr lang="en-GB" sz="3600" i="1">
                              <a:solidFill>
                                <a:prstClr val="black"/>
                              </a:solidFill>
                              <a:latin typeface="Cambria Math" panose="02040503050406030204" pitchFamily="18" charset="0"/>
                              <a:ea typeface="Cambria Math" panose="02040503050406030204" pitchFamily="18" charset="0"/>
                            </a:rPr>
                          </m:ctrlPr>
                        </m:fPr>
                        <m:num>
                          <m:r>
                            <a:rPr lang="en-GB" sz="3600" i="1">
                              <a:solidFill>
                                <a:prstClr val="black"/>
                              </a:solidFill>
                              <a:latin typeface="Cambria Math" panose="02040503050406030204" pitchFamily="18" charset="0"/>
                              <a:ea typeface="Cambria Math" panose="02040503050406030204" pitchFamily="18" charset="0"/>
                            </a:rPr>
                            <m:t>4</m:t>
                          </m:r>
                        </m:num>
                        <m:den>
                          <m:r>
                            <a:rPr lang="en-GB" sz="3600" i="1">
                              <a:solidFill>
                                <a:prstClr val="black"/>
                              </a:solidFill>
                              <a:latin typeface="Cambria Math" panose="02040503050406030204" pitchFamily="18" charset="0"/>
                              <a:ea typeface="Cambria Math" panose="02040503050406030204" pitchFamily="18" charset="0"/>
                            </a:rPr>
                            <m:t>7</m:t>
                          </m:r>
                        </m:den>
                      </m:f>
                      <m:r>
                        <a:rPr lang="en-GB" sz="3600" i="1">
                          <a:solidFill>
                            <a:prstClr val="black"/>
                          </a:solidFill>
                          <a:latin typeface="Cambria Math" panose="02040503050406030204" pitchFamily="18" charset="0"/>
                          <a:ea typeface="Cambria Math" panose="02040503050406030204" pitchFamily="18" charset="0"/>
                        </a:rPr>
                        <m:t>=</m:t>
                      </m:r>
                    </m:oMath>
                  </m:oMathPara>
                </a14:m>
                <a:endParaRPr lang="en-GB" sz="3600" dirty="0">
                  <a:solidFill>
                    <a:prstClr val="black"/>
                  </a:solidFill>
                  <a:latin typeface="Calibri" panose="020F0502020204030204"/>
                </a:endParaRPr>
              </a:p>
            </p:txBody>
          </p:sp>
        </mc:Choice>
        <mc:Fallback xmlns="">
          <p:sp>
            <p:nvSpPr>
              <p:cNvPr id="11" name="TextBox 10">
                <a:extLst>
                  <a:ext uri="{FF2B5EF4-FFF2-40B4-BE49-F238E27FC236}">
                    <a16:creationId xmlns:a16="http://schemas.microsoft.com/office/drawing/2014/main" id="{FA3A67A6-B6F3-42C7-AEAB-64F6DF57256E}"/>
                  </a:ext>
                </a:extLst>
              </p:cNvPr>
              <p:cNvSpPr txBox="1">
                <a:spLocks noRot="1" noChangeAspect="1" noMove="1" noResize="1" noEditPoints="1" noAdjustHandles="1" noChangeArrowheads="1" noChangeShapeType="1" noTextEdit="1"/>
              </p:cNvSpPr>
              <p:nvPr/>
            </p:nvSpPr>
            <p:spPr>
              <a:xfrm>
                <a:off x="6077899" y="831503"/>
                <a:ext cx="2150680" cy="1040734"/>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0692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2E8AD2E-1C39-42C8-A532-E497B8E5C81E}"/>
              </a:ext>
            </a:extLst>
          </p:cNvPr>
          <p:cNvPicPr>
            <a:picLocks noChangeAspect="1"/>
          </p:cNvPicPr>
          <p:nvPr/>
        </p:nvPicPr>
        <p:blipFill>
          <a:blip r:embed="rId2"/>
          <a:stretch>
            <a:fillRect/>
          </a:stretch>
        </p:blipFill>
        <p:spPr>
          <a:xfrm>
            <a:off x="50829" y="0"/>
            <a:ext cx="12182475" cy="685800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1724524" y="54203"/>
                <a:ext cx="2958373" cy="6963188"/>
              </a:xfrm>
              <a:prstGeom prst="rect">
                <a:avLst/>
              </a:prstGeom>
              <a:noFill/>
            </p:spPr>
            <p:txBody>
              <a:bodyPr wrap="square" rtlCol="0">
                <a:spAutoFit/>
              </a:bodyPr>
              <a:lstStyle/>
              <a:p>
                <a:pPr defTabSz="457200"/>
                <a:r>
                  <a:rPr lang="en-GB" sz="1600" dirty="0">
                    <a:solidFill>
                      <a:srgbClr val="007FFF"/>
                    </a:solidFill>
                    <a:latin typeface="Calibri" panose="020F0502020204030204"/>
                  </a:rPr>
                  <a:t>1.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2</m:t>
                        </m:r>
                      </m:num>
                      <m:den>
                        <m:r>
                          <a:rPr lang="en-GB" sz="2400" i="1">
                            <a:solidFill>
                              <a:prstClr val="black"/>
                            </a:solidFill>
                            <a:latin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4</m:t>
                        </m:r>
                      </m:num>
                      <m:den>
                        <m:r>
                          <a:rPr lang="en-GB" sz="2400" i="1">
                            <a:solidFill>
                              <a:prstClr val="black"/>
                            </a:solidFill>
                            <a:latin typeface="Cambria Math" panose="02040503050406030204" pitchFamily="18" charset="0"/>
                            <a:ea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10</m:t>
                        </m:r>
                      </m:num>
                      <m:den>
                        <m:r>
                          <a:rPr lang="en-GB" sz="2400" i="1">
                            <a:solidFill>
                              <a:srgbClr val="FF0000"/>
                            </a:solidFill>
                            <a:latin typeface="Cambria Math" panose="02040503050406030204" pitchFamily="18" charset="0"/>
                            <a:ea typeface="Cambria Math" panose="02040503050406030204" pitchFamily="18" charset="0"/>
                          </a:rPr>
                          <m:t>12</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5</m:t>
                        </m:r>
                      </m:num>
                      <m:den>
                        <m:r>
                          <a:rPr lang="en-GB" sz="2400" i="1">
                            <a:solidFill>
                              <a:srgbClr val="FF0000"/>
                            </a:solidFill>
                            <a:latin typeface="Cambria Math" panose="02040503050406030204" pitchFamily="18" charset="0"/>
                            <a:ea typeface="Cambria Math" panose="02040503050406030204" pitchFamily="18" charset="0"/>
                          </a:rPr>
                          <m:t>6</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2.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4</m:t>
                        </m:r>
                      </m:num>
                      <m:den>
                        <m:r>
                          <a:rPr lang="en-GB" sz="2400" i="1">
                            <a:solidFill>
                              <a:prstClr val="black"/>
                            </a:solidFill>
                            <a:latin typeface="Cambria Math" panose="02040503050406030204" pitchFamily="18" charset="0"/>
                          </a:rPr>
                          <m:t>6</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4</m:t>
                        </m:r>
                      </m:num>
                      <m:den>
                        <m:r>
                          <a:rPr lang="en-GB" sz="2400" i="1">
                            <a:solidFill>
                              <a:prstClr val="black"/>
                            </a:solidFill>
                            <a:latin typeface="Cambria Math" panose="02040503050406030204" pitchFamily="18" charset="0"/>
                            <a:ea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20</m:t>
                        </m:r>
                      </m:num>
                      <m:den>
                        <m:r>
                          <a:rPr lang="en-GB" sz="2400" i="1">
                            <a:solidFill>
                              <a:srgbClr val="FF0000"/>
                            </a:solidFill>
                            <a:latin typeface="Cambria Math" panose="02040503050406030204" pitchFamily="18" charset="0"/>
                            <a:ea typeface="Cambria Math" panose="02040503050406030204" pitchFamily="18" charset="0"/>
                          </a:rPr>
                          <m:t>24</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5</m:t>
                        </m:r>
                      </m:num>
                      <m:den>
                        <m:r>
                          <a:rPr lang="en-GB" sz="2400" i="1">
                            <a:solidFill>
                              <a:srgbClr val="FF0000"/>
                            </a:solidFill>
                            <a:latin typeface="Cambria Math" panose="02040503050406030204" pitchFamily="18" charset="0"/>
                            <a:ea typeface="Cambria Math" panose="02040503050406030204" pitchFamily="18" charset="0"/>
                          </a:rPr>
                          <m:t>6</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3.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4</m:t>
                        </m:r>
                      </m:num>
                      <m:den>
                        <m:r>
                          <a:rPr lang="en-GB" sz="2400" i="1">
                            <a:solidFill>
                              <a:prstClr val="black"/>
                            </a:solidFill>
                            <a:latin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4</m:t>
                        </m:r>
                      </m:num>
                      <m:den>
                        <m:r>
                          <a:rPr lang="en-GB" sz="2400" i="1">
                            <a:solidFill>
                              <a:prstClr val="black"/>
                            </a:solidFill>
                            <a:latin typeface="Cambria Math" panose="02040503050406030204" pitchFamily="18" charset="0"/>
                            <a:ea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20</m:t>
                        </m:r>
                      </m:num>
                      <m:den>
                        <m:r>
                          <a:rPr lang="en-GB" sz="2400" i="1">
                            <a:solidFill>
                              <a:srgbClr val="FF0000"/>
                            </a:solidFill>
                            <a:latin typeface="Cambria Math" panose="02040503050406030204" pitchFamily="18" charset="0"/>
                            <a:ea typeface="Cambria Math" panose="02040503050406030204" pitchFamily="18" charset="0"/>
                          </a:rPr>
                          <m:t>12</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5</m:t>
                        </m:r>
                      </m:num>
                      <m:den>
                        <m:r>
                          <a:rPr lang="en-GB" sz="2400" i="1">
                            <a:solidFill>
                              <a:srgbClr val="FF0000"/>
                            </a:solidFill>
                            <a:latin typeface="Cambria Math" panose="02040503050406030204" pitchFamily="18" charset="0"/>
                            <a:ea typeface="Cambria Math" panose="02040503050406030204" pitchFamily="18" charset="0"/>
                          </a:rPr>
                          <m:t>3</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4.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4</m:t>
                        </m:r>
                      </m:num>
                      <m:den>
                        <m:r>
                          <a:rPr lang="en-GB" sz="2400" i="1">
                            <a:solidFill>
                              <a:prstClr val="black"/>
                            </a:solidFill>
                            <a:latin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2</m:t>
                        </m:r>
                      </m:num>
                      <m:den>
                        <m:r>
                          <a:rPr lang="en-GB" sz="2400" i="1">
                            <a:solidFill>
                              <a:prstClr val="black"/>
                            </a:solidFill>
                            <a:latin typeface="Cambria Math" panose="02040503050406030204" pitchFamily="18" charset="0"/>
                            <a:ea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20</m:t>
                        </m:r>
                      </m:num>
                      <m:den>
                        <m:r>
                          <a:rPr lang="en-GB" sz="2400" i="1">
                            <a:solidFill>
                              <a:srgbClr val="FF0000"/>
                            </a:solidFill>
                            <a:latin typeface="Cambria Math" panose="02040503050406030204" pitchFamily="18" charset="0"/>
                            <a:ea typeface="Cambria Math" panose="02040503050406030204" pitchFamily="18" charset="0"/>
                          </a:rPr>
                          <m:t>6</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10</m:t>
                        </m:r>
                      </m:num>
                      <m:den>
                        <m:r>
                          <a:rPr lang="en-GB" sz="2400" i="1">
                            <a:solidFill>
                              <a:srgbClr val="FF0000"/>
                            </a:solidFill>
                            <a:latin typeface="Cambria Math" panose="02040503050406030204" pitchFamily="18" charset="0"/>
                            <a:ea typeface="Cambria Math" panose="02040503050406030204" pitchFamily="18" charset="0"/>
                          </a:rPr>
                          <m:t>3</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5.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3</m:t>
                        </m:r>
                      </m:num>
                      <m:den>
                        <m:r>
                          <a:rPr lang="en-GB" sz="2400" i="1">
                            <a:solidFill>
                              <a:prstClr val="black"/>
                            </a:solidFill>
                            <a:latin typeface="Cambria Math" panose="02040503050406030204" pitchFamily="18" charset="0"/>
                          </a:rPr>
                          <m:t>4</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2</m:t>
                        </m:r>
                      </m:num>
                      <m:den>
                        <m:r>
                          <a:rPr lang="en-GB" sz="2400" i="1">
                            <a:solidFill>
                              <a:prstClr val="black"/>
                            </a:solidFill>
                            <a:latin typeface="Cambria Math" panose="02040503050406030204" pitchFamily="18" charset="0"/>
                            <a:ea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15</m:t>
                        </m:r>
                      </m:num>
                      <m:den>
                        <m:r>
                          <a:rPr lang="en-GB" sz="2400" i="1">
                            <a:solidFill>
                              <a:srgbClr val="FF0000"/>
                            </a:solidFill>
                            <a:latin typeface="Cambria Math" panose="02040503050406030204" pitchFamily="18" charset="0"/>
                            <a:ea typeface="Cambria Math" panose="02040503050406030204" pitchFamily="18" charset="0"/>
                          </a:rPr>
                          <m:t>8</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6.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3</m:t>
                        </m:r>
                      </m:num>
                      <m:den>
                        <m:r>
                          <a:rPr lang="en-GB" sz="2400" i="1">
                            <a:solidFill>
                              <a:prstClr val="black"/>
                            </a:solidFill>
                            <a:latin typeface="Cambria Math" panose="02040503050406030204" pitchFamily="18" charset="0"/>
                          </a:rPr>
                          <m:t>4</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5</m:t>
                        </m:r>
                      </m:num>
                      <m:den>
                        <m:r>
                          <a:rPr lang="en-GB" sz="2400" i="1">
                            <a:solidFill>
                              <a:prstClr val="black"/>
                            </a:solidFill>
                            <a:latin typeface="Cambria Math" panose="02040503050406030204" pitchFamily="18" charset="0"/>
                            <a:ea typeface="Cambria Math" panose="02040503050406030204" pitchFamily="18" charset="0"/>
                          </a:rPr>
                          <m:t>2</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6</m:t>
                        </m:r>
                      </m:num>
                      <m:den>
                        <m:r>
                          <a:rPr lang="en-GB" sz="2400" i="1">
                            <a:solidFill>
                              <a:srgbClr val="FF0000"/>
                            </a:solidFill>
                            <a:latin typeface="Cambria Math" panose="02040503050406030204" pitchFamily="18" charset="0"/>
                            <a:ea typeface="Cambria Math" panose="02040503050406030204" pitchFamily="18" charset="0"/>
                          </a:rPr>
                          <m:t>20</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3</m:t>
                        </m:r>
                      </m:num>
                      <m:den>
                        <m:r>
                          <a:rPr lang="en-GB" sz="2400" i="1">
                            <a:solidFill>
                              <a:srgbClr val="FF0000"/>
                            </a:solidFill>
                            <a:latin typeface="Cambria Math" panose="02040503050406030204" pitchFamily="18" charset="0"/>
                            <a:ea typeface="Cambria Math" panose="02040503050406030204" pitchFamily="18" charset="0"/>
                          </a:rPr>
                          <m:t>10</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7.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3</m:t>
                        </m:r>
                      </m:num>
                      <m:den>
                        <m:r>
                          <a:rPr lang="en-GB" sz="2400" i="1">
                            <a:solidFill>
                              <a:prstClr val="black"/>
                            </a:solidFill>
                            <a:latin typeface="Cambria Math" panose="02040503050406030204" pitchFamily="18" charset="0"/>
                          </a:rPr>
                          <m:t>4</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m:t>
                        </m:r>
                      </m:num>
                      <m:den>
                        <m:r>
                          <a:rPr lang="en-GB" sz="2400" i="1">
                            <a:solidFill>
                              <a:prstClr val="black"/>
                            </a:solidFill>
                            <a:latin typeface="Cambria Math" panose="02040503050406030204" pitchFamily="18" charset="0"/>
                            <a:ea typeface="Cambria Math" panose="02040503050406030204" pitchFamily="18" charset="0"/>
                          </a:rPr>
                          <m:t>2</m:t>
                        </m:r>
                      </m:den>
                    </m:f>
                    <m:r>
                      <a:rPr lang="en-GB" sz="2400" i="1">
                        <a:solidFill>
                          <a:prstClr val="black"/>
                        </a:solidFill>
                        <a:latin typeface="Cambria Math" panose="02040503050406030204" pitchFamily="18" charset="0"/>
                        <a:ea typeface="Cambria Math" panose="02040503050406030204" pitchFamily="18" charset="0"/>
                      </a:rPr>
                      <m:t>=</m:t>
                    </m:r>
                  </m:oMath>
                </a14:m>
                <a:r>
                  <a:rPr lang="en-GB" sz="2400" dirty="0">
                    <a:solidFill>
                      <a:srgbClr val="FF0000"/>
                    </a:solidFill>
                    <a:latin typeface="Calibri" panose="020F0502020204030204"/>
                    <a:ea typeface="Cambria Math" panose="02040503050406030204" pitchFamily="18" charset="0"/>
                  </a:rPr>
                  <a:t> </a:t>
                </a:r>
                <a14:m>
                  <m:oMath xmlns:m="http://schemas.openxmlformats.org/officeDocument/2006/math">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6</m:t>
                        </m:r>
                      </m:num>
                      <m:den>
                        <m:r>
                          <a:rPr lang="en-GB" sz="2400" i="1">
                            <a:solidFill>
                              <a:srgbClr val="FF0000"/>
                            </a:solidFill>
                            <a:latin typeface="Cambria Math" panose="02040503050406030204" pitchFamily="18" charset="0"/>
                            <a:ea typeface="Cambria Math" panose="02040503050406030204" pitchFamily="18" charset="0"/>
                          </a:rPr>
                          <m:t>4</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3</m:t>
                        </m:r>
                      </m:num>
                      <m:den>
                        <m:r>
                          <a:rPr lang="en-GB" sz="2400" i="1">
                            <a:solidFill>
                              <a:srgbClr val="FF0000"/>
                            </a:solidFill>
                            <a:latin typeface="Cambria Math" panose="02040503050406030204" pitchFamily="18" charset="0"/>
                            <a:ea typeface="Cambria Math" panose="02040503050406030204" pitchFamily="18" charset="0"/>
                          </a:rPr>
                          <m:t>2</m:t>
                        </m:r>
                      </m:den>
                    </m:f>
                  </m:oMath>
                </a14:m>
                <a:endParaRPr lang="en-GB" sz="1600" dirty="0">
                  <a:solidFill>
                    <a:srgbClr val="00B0F0"/>
                  </a:solidFill>
                  <a:latin typeface="Calibri" panose="020F0502020204030204"/>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724524" y="54203"/>
                <a:ext cx="2958373" cy="6963188"/>
              </a:xfrm>
              <a:prstGeom prst="rect">
                <a:avLst/>
              </a:prstGeom>
              <a:blipFill>
                <a:blip r:embed="rId3"/>
                <a:stretch>
                  <a:fillRect l="-123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39FB5ED-7B5C-41E1-9336-35522FFD98A4}"/>
                  </a:ext>
                </a:extLst>
              </p:cNvPr>
              <p:cNvSpPr txBox="1"/>
              <p:nvPr/>
            </p:nvSpPr>
            <p:spPr>
              <a:xfrm>
                <a:off x="4743457" y="54204"/>
                <a:ext cx="2763508" cy="6708183"/>
              </a:xfrm>
              <a:prstGeom prst="rect">
                <a:avLst/>
              </a:prstGeom>
              <a:noFill/>
            </p:spPr>
            <p:txBody>
              <a:bodyPr wrap="square" rtlCol="0">
                <a:spAutoFit/>
              </a:bodyPr>
              <a:lstStyle/>
              <a:p>
                <a:pPr defTabSz="457200"/>
                <a:r>
                  <a:rPr lang="en-GB" sz="1600" dirty="0">
                    <a:solidFill>
                      <a:srgbClr val="007FFF"/>
                    </a:solidFill>
                    <a:latin typeface="Calibri" panose="020F0502020204030204"/>
                  </a:rPr>
                  <a:t>8.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2</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3</m:t>
                        </m:r>
                      </m:num>
                      <m:den>
                        <m:r>
                          <a:rPr lang="en-GB" sz="2400" i="1">
                            <a:solidFill>
                              <a:prstClr val="black"/>
                            </a:solidFill>
                            <a:latin typeface="Cambria Math" panose="02040503050406030204" pitchFamily="18" charset="0"/>
                            <a:ea typeface="Cambria Math" panose="02040503050406030204" pitchFamily="18" charset="0"/>
                          </a:rPr>
                          <m:t>4</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4</m:t>
                        </m:r>
                      </m:num>
                      <m:den>
                        <m:r>
                          <a:rPr lang="en-GB" sz="2400" i="1">
                            <a:solidFill>
                              <a:srgbClr val="FF0000"/>
                            </a:solidFill>
                            <a:latin typeface="Cambria Math" panose="02040503050406030204" pitchFamily="18" charset="0"/>
                            <a:ea typeface="Cambria Math" panose="02040503050406030204" pitchFamily="18" charset="0"/>
                          </a:rPr>
                          <m:t>6</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2</m:t>
                        </m:r>
                      </m:num>
                      <m:den>
                        <m:r>
                          <a:rPr lang="en-GB" sz="2400" i="1">
                            <a:solidFill>
                              <a:srgbClr val="FF0000"/>
                            </a:solidFill>
                            <a:latin typeface="Cambria Math" panose="02040503050406030204" pitchFamily="18" charset="0"/>
                            <a:ea typeface="Cambria Math" panose="02040503050406030204" pitchFamily="18" charset="0"/>
                          </a:rPr>
                          <m:t>3</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9.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2</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m:t>
                        </m:r>
                      </m:num>
                      <m:den>
                        <m:r>
                          <a:rPr lang="en-GB" sz="2400" i="1">
                            <a:solidFill>
                              <a:prstClr val="black"/>
                            </a:solidFill>
                            <a:latin typeface="Cambria Math" panose="02040503050406030204" pitchFamily="18" charset="0"/>
                            <a:ea typeface="Cambria Math" panose="02040503050406030204" pitchFamily="18" charset="0"/>
                          </a:rPr>
                          <m:t>4</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4</m:t>
                        </m:r>
                      </m:num>
                      <m:den>
                        <m:r>
                          <a:rPr lang="en-GB" sz="2400" i="1">
                            <a:solidFill>
                              <a:srgbClr val="FF0000"/>
                            </a:solidFill>
                            <a:latin typeface="Cambria Math" panose="02040503050406030204" pitchFamily="18" charset="0"/>
                            <a:ea typeface="Cambria Math" panose="02040503050406030204" pitchFamily="18" charset="0"/>
                          </a:rPr>
                          <m:t>2</m:t>
                        </m:r>
                      </m:den>
                    </m:f>
                    <m:r>
                      <a:rPr lang="en-GB" sz="2400" i="1">
                        <a:solidFill>
                          <a:srgbClr val="FF0000"/>
                        </a:solidFill>
                        <a:latin typeface="Cambria Math" panose="02040503050406030204" pitchFamily="18" charset="0"/>
                        <a:ea typeface="Cambria Math" panose="02040503050406030204" pitchFamily="18" charset="0"/>
                      </a:rPr>
                      <m:t>=2</m:t>
                    </m:r>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10.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2</m:t>
                        </m:r>
                      </m:den>
                    </m:f>
                    <m:r>
                      <a:rPr lang="en-GB" sz="2400" i="1">
                        <a:solidFill>
                          <a:prstClr val="black"/>
                        </a:solidFill>
                        <a:latin typeface="Cambria Math" panose="02040503050406030204" pitchFamily="18" charset="0"/>
                        <a:ea typeface="Cambria Math" panose="02040503050406030204" pitchFamily="18" charset="0"/>
                      </a:rPr>
                      <m:t>÷4=</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m:t>
                        </m:r>
                      </m:num>
                      <m:den>
                        <m:r>
                          <a:rPr lang="en-GB" sz="2400" i="1">
                            <a:solidFill>
                              <a:srgbClr val="FF0000"/>
                            </a:solidFill>
                            <a:latin typeface="Cambria Math" panose="02040503050406030204" pitchFamily="18" charset="0"/>
                            <a:ea typeface="Cambria Math" panose="02040503050406030204" pitchFamily="18" charset="0"/>
                          </a:rPr>
                          <m:t>8</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11.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÷4=</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m:t>
                        </m:r>
                      </m:num>
                      <m:den>
                        <m:r>
                          <a:rPr lang="en-GB" sz="2400" i="1">
                            <a:solidFill>
                              <a:srgbClr val="FF0000"/>
                            </a:solidFill>
                            <a:latin typeface="Cambria Math" panose="02040503050406030204" pitchFamily="18" charset="0"/>
                            <a:ea typeface="Cambria Math" panose="02040503050406030204" pitchFamily="18" charset="0"/>
                          </a:rPr>
                          <m:t>12</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12.    </a:t>
                </a:r>
                <a14:m>
                  <m:oMath xmlns:m="http://schemas.openxmlformats.org/officeDocument/2006/math">
                    <m:r>
                      <a:rPr lang="en-GB" sz="2400" i="1">
                        <a:solidFill>
                          <a:prstClr val="black"/>
                        </a:solidFill>
                        <a:latin typeface="Cambria Math" panose="02040503050406030204" pitchFamily="18" charset="0"/>
                      </a:rPr>
                      <m:t>4</m:t>
                    </m:r>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m:t>
                        </m:r>
                      </m:num>
                      <m:den>
                        <m:r>
                          <a:rPr lang="en-GB" sz="2400" i="1">
                            <a:solidFill>
                              <a:prstClr val="black"/>
                            </a:solidFill>
                            <a:latin typeface="Cambria Math" panose="02040503050406030204" pitchFamily="18" charset="0"/>
                            <a:ea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12</m:t>
                    </m:r>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13.    </a:t>
                </a:r>
                <a14:m>
                  <m:oMath xmlns:m="http://schemas.openxmlformats.org/officeDocument/2006/math">
                    <m:r>
                      <a:rPr lang="en-GB" sz="2400" i="1">
                        <a:solidFill>
                          <a:prstClr val="black"/>
                        </a:solidFill>
                        <a:latin typeface="Cambria Math" panose="02040503050406030204" pitchFamily="18" charset="0"/>
                      </a:rPr>
                      <m:t>4</m:t>
                    </m:r>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7</m:t>
                        </m:r>
                      </m:num>
                      <m:den>
                        <m:r>
                          <a:rPr lang="en-GB" sz="2400" i="1">
                            <a:solidFill>
                              <a:prstClr val="black"/>
                            </a:solidFill>
                            <a:latin typeface="Cambria Math" panose="02040503050406030204" pitchFamily="18" charset="0"/>
                            <a:ea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12</m:t>
                        </m:r>
                      </m:num>
                      <m:den>
                        <m:r>
                          <a:rPr lang="en-GB" sz="2400" i="1">
                            <a:solidFill>
                              <a:srgbClr val="FF0000"/>
                            </a:solidFill>
                            <a:latin typeface="Cambria Math" panose="02040503050406030204" pitchFamily="18" charset="0"/>
                            <a:ea typeface="Cambria Math" panose="02040503050406030204" pitchFamily="18" charset="0"/>
                          </a:rPr>
                          <m:t>7</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14.    </a:t>
                </a:r>
                <a14:m>
                  <m:oMath xmlns:m="http://schemas.openxmlformats.org/officeDocument/2006/math">
                    <m:r>
                      <a:rPr lang="en-GB" sz="2400" i="1">
                        <a:solidFill>
                          <a:prstClr val="black"/>
                        </a:solidFill>
                        <a:latin typeface="Cambria Math" panose="02040503050406030204" pitchFamily="18" charset="0"/>
                      </a:rPr>
                      <m:t>20</m:t>
                    </m:r>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7</m:t>
                        </m:r>
                      </m:num>
                      <m:den>
                        <m:r>
                          <a:rPr lang="en-GB" sz="2400" i="1">
                            <a:solidFill>
                              <a:prstClr val="black"/>
                            </a:solidFill>
                            <a:latin typeface="Cambria Math" panose="02040503050406030204" pitchFamily="18" charset="0"/>
                            <a:ea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60</m:t>
                        </m:r>
                      </m:num>
                      <m:den>
                        <m:r>
                          <a:rPr lang="en-GB" sz="2400" i="1">
                            <a:solidFill>
                              <a:srgbClr val="FF0000"/>
                            </a:solidFill>
                            <a:latin typeface="Cambria Math" panose="02040503050406030204" pitchFamily="18" charset="0"/>
                            <a:ea typeface="Cambria Math" panose="02040503050406030204" pitchFamily="18" charset="0"/>
                          </a:rPr>
                          <m:t>7</m:t>
                        </m:r>
                      </m:den>
                    </m:f>
                  </m:oMath>
                </a14:m>
                <a:endParaRPr lang="en-GB" sz="1600" dirty="0">
                  <a:solidFill>
                    <a:srgbClr val="00B0F0"/>
                  </a:solidFill>
                  <a:latin typeface="Calibri" panose="020F0502020204030204"/>
                </a:endParaRPr>
              </a:p>
            </p:txBody>
          </p:sp>
        </mc:Choice>
        <mc:Fallback xmlns="">
          <p:sp>
            <p:nvSpPr>
              <p:cNvPr id="31" name="TextBox 30">
                <a:extLst>
                  <a:ext uri="{FF2B5EF4-FFF2-40B4-BE49-F238E27FC236}">
                    <a16:creationId xmlns:a16="http://schemas.microsoft.com/office/drawing/2014/main" id="{A39FB5ED-7B5C-41E1-9336-35522FFD98A4}"/>
                  </a:ext>
                </a:extLst>
              </p:cNvPr>
              <p:cNvSpPr txBox="1">
                <a:spLocks noRot="1" noChangeAspect="1" noMove="1" noResize="1" noEditPoints="1" noAdjustHandles="1" noChangeArrowheads="1" noChangeShapeType="1" noTextEdit="1"/>
              </p:cNvSpPr>
              <p:nvPr/>
            </p:nvSpPr>
            <p:spPr>
              <a:xfrm>
                <a:off x="4743457" y="54204"/>
                <a:ext cx="2763508" cy="6708183"/>
              </a:xfrm>
              <a:prstGeom prst="rect">
                <a:avLst/>
              </a:prstGeom>
              <a:blipFill>
                <a:blip r:embed="rId4"/>
                <a:stretch>
                  <a:fillRect l="-11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4815C10-2D89-4B62-9B5C-45AF0DC712F6}"/>
                  </a:ext>
                </a:extLst>
              </p:cNvPr>
              <p:cNvSpPr txBox="1"/>
              <p:nvPr/>
            </p:nvSpPr>
            <p:spPr>
              <a:xfrm>
                <a:off x="7446405" y="-56153"/>
                <a:ext cx="3179206" cy="7038081"/>
              </a:xfrm>
              <a:prstGeom prst="rect">
                <a:avLst/>
              </a:prstGeom>
              <a:noFill/>
            </p:spPr>
            <p:txBody>
              <a:bodyPr wrap="square" rtlCol="0">
                <a:spAutoFit/>
              </a:bodyPr>
              <a:lstStyle/>
              <a:p>
                <a:pPr defTabSz="457200"/>
                <a:r>
                  <a:rPr lang="en-GB" sz="1600" dirty="0">
                    <a:solidFill>
                      <a:srgbClr val="007FFF"/>
                    </a:solidFill>
                    <a:latin typeface="Calibri" panose="020F0502020204030204"/>
                  </a:rPr>
                  <a:t>15.    </a:t>
                </a:r>
                <a14:m>
                  <m:oMath xmlns:m="http://schemas.openxmlformats.org/officeDocument/2006/math">
                    <m:r>
                      <a:rPr lang="en-GB" sz="2400" i="1">
                        <a:solidFill>
                          <a:prstClr val="black"/>
                        </a:solidFill>
                        <a:latin typeface="Cambria Math" panose="02040503050406030204" pitchFamily="18" charset="0"/>
                      </a:rPr>
                      <m:t>5</m:t>
                    </m:r>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7</m:t>
                        </m:r>
                      </m:num>
                      <m:den>
                        <m:r>
                          <a:rPr lang="en-GB" sz="2400" i="1">
                            <a:solidFill>
                              <a:prstClr val="black"/>
                            </a:solidFill>
                            <a:latin typeface="Cambria Math" panose="02040503050406030204" pitchFamily="18" charset="0"/>
                            <a:ea typeface="Cambria Math" panose="02040503050406030204" pitchFamily="18" charset="0"/>
                          </a:rPr>
                          <m:t>12</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60</m:t>
                        </m:r>
                      </m:num>
                      <m:den>
                        <m:r>
                          <a:rPr lang="en-GB" sz="2400" i="1">
                            <a:solidFill>
                              <a:srgbClr val="FF0000"/>
                            </a:solidFill>
                            <a:latin typeface="Cambria Math" panose="02040503050406030204" pitchFamily="18" charset="0"/>
                            <a:ea typeface="Cambria Math" panose="02040503050406030204" pitchFamily="18" charset="0"/>
                          </a:rPr>
                          <m:t>7</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16.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7</m:t>
                        </m:r>
                      </m:num>
                      <m:den>
                        <m:r>
                          <a:rPr lang="en-GB" sz="2400" i="1">
                            <a:solidFill>
                              <a:prstClr val="black"/>
                            </a:solidFill>
                            <a:latin typeface="Cambria Math" panose="02040503050406030204" pitchFamily="18" charset="0"/>
                            <a:ea typeface="Cambria Math" panose="02040503050406030204" pitchFamily="18" charset="0"/>
                          </a:rPr>
                          <m:t>15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15</m:t>
                        </m:r>
                      </m:num>
                      <m:den>
                        <m:r>
                          <a:rPr lang="en-GB" sz="2400" i="1">
                            <a:solidFill>
                              <a:srgbClr val="FF0000"/>
                            </a:solidFill>
                            <a:latin typeface="Cambria Math" panose="02040503050406030204" pitchFamily="18" charset="0"/>
                            <a:ea typeface="Cambria Math" panose="02040503050406030204" pitchFamily="18" charset="0"/>
                          </a:rPr>
                          <m:t>35</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3</m:t>
                        </m:r>
                      </m:num>
                      <m:den>
                        <m:r>
                          <a:rPr lang="en-GB" sz="2400" i="1">
                            <a:solidFill>
                              <a:srgbClr val="FF0000"/>
                            </a:solidFill>
                            <a:latin typeface="Cambria Math" panose="02040503050406030204" pitchFamily="18" charset="0"/>
                            <a:ea typeface="Cambria Math" panose="02040503050406030204" pitchFamily="18" charset="0"/>
                          </a:rPr>
                          <m:t>7</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17.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÷1</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13</m:t>
                        </m:r>
                      </m:num>
                      <m:den>
                        <m:r>
                          <a:rPr lang="en-GB" sz="2400" i="1">
                            <a:solidFill>
                              <a:prstClr val="black"/>
                            </a:solidFill>
                            <a:latin typeface="Cambria Math" panose="02040503050406030204" pitchFamily="18" charset="0"/>
                            <a:ea typeface="Cambria Math" panose="02040503050406030204" pitchFamily="18" charset="0"/>
                          </a:rPr>
                          <m:t>15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15</m:t>
                        </m:r>
                      </m:num>
                      <m:den>
                        <m:r>
                          <a:rPr lang="en-GB" sz="2400" i="1">
                            <a:solidFill>
                              <a:srgbClr val="FF0000"/>
                            </a:solidFill>
                            <a:latin typeface="Cambria Math" panose="02040503050406030204" pitchFamily="18" charset="0"/>
                            <a:ea typeface="Cambria Math" panose="02040503050406030204" pitchFamily="18" charset="0"/>
                          </a:rPr>
                          <m:t>140</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3</m:t>
                        </m:r>
                      </m:num>
                      <m:den>
                        <m:r>
                          <a:rPr lang="en-GB" sz="2400" i="1">
                            <a:solidFill>
                              <a:srgbClr val="FF0000"/>
                            </a:solidFill>
                            <a:latin typeface="Cambria Math" panose="02040503050406030204" pitchFamily="18" charset="0"/>
                            <a:ea typeface="Cambria Math" panose="02040503050406030204" pitchFamily="18" charset="0"/>
                          </a:rPr>
                          <m:t>28</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18.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𝑎</m:t>
                        </m:r>
                      </m:num>
                      <m:den>
                        <m:r>
                          <a:rPr lang="en-GB" sz="2400" i="1">
                            <a:solidFill>
                              <a:prstClr val="black"/>
                            </a:solidFill>
                            <a:latin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÷1</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13</m:t>
                        </m:r>
                      </m:num>
                      <m:den>
                        <m:r>
                          <a:rPr lang="en-GB" sz="2400" i="1">
                            <a:solidFill>
                              <a:prstClr val="black"/>
                            </a:solidFill>
                            <a:latin typeface="Cambria Math" panose="02040503050406030204" pitchFamily="18" charset="0"/>
                            <a:ea typeface="Cambria Math" panose="02040503050406030204" pitchFamily="18" charset="0"/>
                          </a:rPr>
                          <m:t>15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15</m:t>
                        </m:r>
                        <m:r>
                          <a:rPr lang="en-GB" sz="2400" i="1">
                            <a:solidFill>
                              <a:srgbClr val="FF0000"/>
                            </a:solidFill>
                            <a:latin typeface="Cambria Math" panose="02040503050406030204" pitchFamily="18" charset="0"/>
                            <a:ea typeface="Cambria Math" panose="02040503050406030204" pitchFamily="18" charset="0"/>
                          </a:rPr>
                          <m:t>𝑎</m:t>
                        </m:r>
                      </m:num>
                      <m:den>
                        <m:r>
                          <a:rPr lang="en-GB" sz="2400" i="1">
                            <a:solidFill>
                              <a:srgbClr val="FF0000"/>
                            </a:solidFill>
                            <a:latin typeface="Cambria Math" panose="02040503050406030204" pitchFamily="18" charset="0"/>
                            <a:ea typeface="Cambria Math" panose="02040503050406030204" pitchFamily="18" charset="0"/>
                          </a:rPr>
                          <m:t>140</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3</m:t>
                        </m:r>
                        <m:r>
                          <a:rPr lang="en-GB" sz="2400" i="1">
                            <a:solidFill>
                              <a:srgbClr val="FF0000"/>
                            </a:solidFill>
                            <a:latin typeface="Cambria Math" panose="02040503050406030204" pitchFamily="18" charset="0"/>
                            <a:ea typeface="Cambria Math" panose="02040503050406030204" pitchFamily="18" charset="0"/>
                          </a:rPr>
                          <m:t>𝑎</m:t>
                        </m:r>
                      </m:num>
                      <m:den>
                        <m:r>
                          <a:rPr lang="en-GB" sz="2400" i="1">
                            <a:solidFill>
                              <a:srgbClr val="FF0000"/>
                            </a:solidFill>
                            <a:latin typeface="Cambria Math" panose="02040503050406030204" pitchFamily="18" charset="0"/>
                            <a:ea typeface="Cambria Math" panose="02040503050406030204" pitchFamily="18" charset="0"/>
                          </a:rPr>
                          <m:t>28</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19.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𝑏</m:t>
                        </m:r>
                      </m:den>
                    </m:f>
                    <m:r>
                      <a:rPr lang="en-GB" sz="2400" i="1">
                        <a:solidFill>
                          <a:prstClr val="black"/>
                        </a:solidFill>
                        <a:latin typeface="Cambria Math" panose="02040503050406030204" pitchFamily="18" charset="0"/>
                        <a:ea typeface="Cambria Math" panose="02040503050406030204" pitchFamily="18" charset="0"/>
                      </a:rPr>
                      <m:t>÷1</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13</m:t>
                        </m:r>
                      </m:num>
                      <m:den>
                        <m:r>
                          <a:rPr lang="en-GB" sz="2400" i="1">
                            <a:solidFill>
                              <a:prstClr val="black"/>
                            </a:solidFill>
                            <a:latin typeface="Cambria Math" panose="02040503050406030204" pitchFamily="18" charset="0"/>
                            <a:ea typeface="Cambria Math" panose="02040503050406030204" pitchFamily="18" charset="0"/>
                          </a:rPr>
                          <m:t>15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15</m:t>
                        </m:r>
                      </m:num>
                      <m:den>
                        <m:r>
                          <a:rPr lang="en-GB" sz="2400" i="1">
                            <a:solidFill>
                              <a:srgbClr val="FF0000"/>
                            </a:solidFill>
                            <a:latin typeface="Cambria Math" panose="02040503050406030204" pitchFamily="18" charset="0"/>
                            <a:ea typeface="Cambria Math" panose="02040503050406030204" pitchFamily="18" charset="0"/>
                          </a:rPr>
                          <m:t>28</m:t>
                        </m:r>
                        <m:r>
                          <a:rPr lang="en-GB" sz="2400" i="1">
                            <a:solidFill>
                              <a:srgbClr val="FF0000"/>
                            </a:solidFill>
                            <a:latin typeface="Cambria Math" panose="02040503050406030204" pitchFamily="18" charset="0"/>
                            <a:ea typeface="Cambria Math" panose="02040503050406030204" pitchFamily="18" charset="0"/>
                          </a:rPr>
                          <m:t>𝑏</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20.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÷1</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𝑐</m:t>
                        </m:r>
                      </m:num>
                      <m:den>
                        <m:r>
                          <a:rPr lang="en-GB" sz="2400" i="1">
                            <a:solidFill>
                              <a:prstClr val="black"/>
                            </a:solidFill>
                            <a:latin typeface="Cambria Math" panose="02040503050406030204" pitchFamily="18" charset="0"/>
                            <a:ea typeface="Cambria Math" panose="02040503050406030204" pitchFamily="18" charset="0"/>
                          </a:rPr>
                          <m:t>15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15</m:t>
                        </m:r>
                      </m:num>
                      <m:den>
                        <m:r>
                          <a:rPr lang="en-GB" sz="2400" i="1">
                            <a:solidFill>
                              <a:srgbClr val="FF0000"/>
                            </a:solidFill>
                            <a:latin typeface="Cambria Math" panose="02040503050406030204" pitchFamily="18" charset="0"/>
                            <a:ea typeface="Cambria Math" panose="02040503050406030204" pitchFamily="18" charset="0"/>
                          </a:rPr>
                          <m:t>5(15+</m:t>
                        </m:r>
                        <m:r>
                          <a:rPr lang="en-GB" sz="2400" i="1">
                            <a:solidFill>
                              <a:srgbClr val="FF0000"/>
                            </a:solidFill>
                            <a:latin typeface="Cambria Math" panose="02040503050406030204" pitchFamily="18" charset="0"/>
                            <a:ea typeface="Cambria Math" panose="02040503050406030204" pitchFamily="18" charset="0"/>
                          </a:rPr>
                          <m:t>𝑐</m:t>
                        </m:r>
                        <m:r>
                          <a:rPr lang="en-GB" sz="2400" i="1">
                            <a:solidFill>
                              <a:srgbClr val="FF0000"/>
                            </a:solidFill>
                            <a:latin typeface="Cambria Math" panose="02040503050406030204" pitchFamily="18" charset="0"/>
                            <a:ea typeface="Cambria Math" panose="02040503050406030204" pitchFamily="18" charset="0"/>
                          </a:rPr>
                          <m:t>) </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21.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÷1</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13</m:t>
                        </m:r>
                      </m:num>
                      <m:den>
                        <m:r>
                          <a:rPr lang="en-GB" sz="2400" i="1">
                            <a:solidFill>
                              <a:prstClr val="black"/>
                            </a:solidFill>
                            <a:latin typeface="Cambria Math" panose="02040503050406030204" pitchFamily="18" charset="0"/>
                            <a:ea typeface="Cambria Math" panose="02040503050406030204" pitchFamily="18" charset="0"/>
                          </a:rPr>
                          <m:t>𝑑</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𝑑</m:t>
                        </m:r>
                      </m:num>
                      <m:den>
                        <m:r>
                          <a:rPr lang="en-GB" sz="2400" i="1">
                            <a:solidFill>
                              <a:srgbClr val="FF0000"/>
                            </a:solidFill>
                            <a:latin typeface="Cambria Math" panose="02040503050406030204" pitchFamily="18" charset="0"/>
                            <a:ea typeface="Cambria Math" panose="02040503050406030204" pitchFamily="18" charset="0"/>
                          </a:rPr>
                          <m:t>5(</m:t>
                        </m:r>
                        <m:r>
                          <a:rPr lang="en-GB" sz="2400" i="1">
                            <a:solidFill>
                              <a:srgbClr val="FF0000"/>
                            </a:solidFill>
                            <a:latin typeface="Cambria Math" panose="02040503050406030204" pitchFamily="18" charset="0"/>
                            <a:ea typeface="Cambria Math" panose="02040503050406030204" pitchFamily="18" charset="0"/>
                          </a:rPr>
                          <m:t>𝑑</m:t>
                        </m:r>
                        <m:r>
                          <a:rPr lang="en-GB" sz="2400" i="1">
                            <a:solidFill>
                              <a:srgbClr val="FF0000"/>
                            </a:solidFill>
                            <a:latin typeface="Cambria Math" panose="02040503050406030204" pitchFamily="18" charset="0"/>
                            <a:ea typeface="Cambria Math" panose="02040503050406030204" pitchFamily="18" charset="0"/>
                          </a:rPr>
                          <m:t>+13) </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p:txBody>
          </p:sp>
        </mc:Choice>
        <mc:Fallback xmlns="">
          <p:sp>
            <p:nvSpPr>
              <p:cNvPr id="32" name="TextBox 31">
                <a:extLst>
                  <a:ext uri="{FF2B5EF4-FFF2-40B4-BE49-F238E27FC236}">
                    <a16:creationId xmlns:a16="http://schemas.microsoft.com/office/drawing/2014/main" id="{54815C10-2D89-4B62-9B5C-45AF0DC712F6}"/>
                  </a:ext>
                </a:extLst>
              </p:cNvPr>
              <p:cNvSpPr txBox="1">
                <a:spLocks noRot="1" noChangeAspect="1" noMove="1" noResize="1" noEditPoints="1" noAdjustHandles="1" noChangeArrowheads="1" noChangeShapeType="1" noTextEdit="1"/>
              </p:cNvSpPr>
              <p:nvPr/>
            </p:nvSpPr>
            <p:spPr>
              <a:xfrm>
                <a:off x="7446405" y="-56153"/>
                <a:ext cx="3179206" cy="7038081"/>
              </a:xfrm>
              <a:prstGeom prst="rect">
                <a:avLst/>
              </a:prstGeom>
              <a:blipFill>
                <a:blip r:embed="rId5"/>
                <a:stretch>
                  <a:fillRect l="-1152"/>
                </a:stretch>
              </a:blipFill>
            </p:spPr>
            <p:txBody>
              <a:bodyPr/>
              <a:lstStyle/>
              <a:p>
                <a:r>
                  <a:rPr lang="en-GB">
                    <a:noFill/>
                  </a:rPr>
                  <a:t> </a:t>
                </a:r>
              </a:p>
            </p:txBody>
          </p:sp>
        </mc:Fallback>
      </mc:AlternateContent>
      <p:sp>
        <p:nvSpPr>
          <p:cNvPr id="2" name="Rectangle 1">
            <a:extLst>
              <a:ext uri="{FF2B5EF4-FFF2-40B4-BE49-F238E27FC236}">
                <a16:creationId xmlns:a16="http://schemas.microsoft.com/office/drawing/2014/main" id="{854EDF85-008C-46DB-9E4B-16EA4AD232F5}"/>
              </a:ext>
            </a:extLst>
          </p:cNvPr>
          <p:cNvSpPr/>
          <p:nvPr/>
        </p:nvSpPr>
        <p:spPr>
          <a:xfrm>
            <a:off x="3159020" y="54203"/>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 name="Rectangle 5">
            <a:extLst>
              <a:ext uri="{FF2B5EF4-FFF2-40B4-BE49-F238E27FC236}">
                <a16:creationId xmlns:a16="http://schemas.microsoft.com/office/drawing/2014/main" id="{F2EF5285-A7C3-4A6B-B8FA-12637B04B923}"/>
              </a:ext>
            </a:extLst>
          </p:cNvPr>
          <p:cNvSpPr/>
          <p:nvPr/>
        </p:nvSpPr>
        <p:spPr>
          <a:xfrm>
            <a:off x="3159020" y="921465"/>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7" name="Rectangle 6">
            <a:extLst>
              <a:ext uri="{FF2B5EF4-FFF2-40B4-BE49-F238E27FC236}">
                <a16:creationId xmlns:a16="http://schemas.microsoft.com/office/drawing/2014/main" id="{CD4505B5-A200-4464-9F43-0F940B8328B7}"/>
              </a:ext>
            </a:extLst>
          </p:cNvPr>
          <p:cNvSpPr/>
          <p:nvPr/>
        </p:nvSpPr>
        <p:spPr>
          <a:xfrm>
            <a:off x="3176459" y="2103620"/>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 name="Rectangle 7">
            <a:extLst>
              <a:ext uri="{FF2B5EF4-FFF2-40B4-BE49-F238E27FC236}">
                <a16:creationId xmlns:a16="http://schemas.microsoft.com/office/drawing/2014/main" id="{F6EB04DE-E5F4-475F-90F6-E6501896026B}"/>
              </a:ext>
            </a:extLst>
          </p:cNvPr>
          <p:cNvSpPr/>
          <p:nvPr/>
        </p:nvSpPr>
        <p:spPr>
          <a:xfrm>
            <a:off x="3159020" y="3020919"/>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9" name="Rectangle 8">
            <a:extLst>
              <a:ext uri="{FF2B5EF4-FFF2-40B4-BE49-F238E27FC236}">
                <a16:creationId xmlns:a16="http://schemas.microsoft.com/office/drawing/2014/main" id="{18D513D4-BC71-43AA-8ADB-136E65C48E3B}"/>
              </a:ext>
            </a:extLst>
          </p:cNvPr>
          <p:cNvSpPr/>
          <p:nvPr/>
        </p:nvSpPr>
        <p:spPr>
          <a:xfrm>
            <a:off x="3159020" y="4065990"/>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0" name="Rectangle 9">
            <a:extLst>
              <a:ext uri="{FF2B5EF4-FFF2-40B4-BE49-F238E27FC236}">
                <a16:creationId xmlns:a16="http://schemas.microsoft.com/office/drawing/2014/main" id="{70382323-61AD-45AE-9D77-DF44A0ACD608}"/>
              </a:ext>
            </a:extLst>
          </p:cNvPr>
          <p:cNvSpPr/>
          <p:nvPr/>
        </p:nvSpPr>
        <p:spPr>
          <a:xfrm>
            <a:off x="3159020" y="5111061"/>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1" name="Rectangle 10">
            <a:extLst>
              <a:ext uri="{FF2B5EF4-FFF2-40B4-BE49-F238E27FC236}">
                <a16:creationId xmlns:a16="http://schemas.microsoft.com/office/drawing/2014/main" id="{2D269D19-6096-498C-B4D3-1BE8FC6E95A8}"/>
              </a:ext>
            </a:extLst>
          </p:cNvPr>
          <p:cNvSpPr/>
          <p:nvPr/>
        </p:nvSpPr>
        <p:spPr>
          <a:xfrm>
            <a:off x="3159020" y="6088935"/>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2" name="Rectangle 11">
            <a:extLst>
              <a:ext uri="{FF2B5EF4-FFF2-40B4-BE49-F238E27FC236}">
                <a16:creationId xmlns:a16="http://schemas.microsoft.com/office/drawing/2014/main" id="{63B49DEF-ED07-4167-B799-E696F92E8D01}"/>
              </a:ext>
            </a:extLst>
          </p:cNvPr>
          <p:cNvSpPr/>
          <p:nvPr/>
        </p:nvSpPr>
        <p:spPr>
          <a:xfrm>
            <a:off x="6155489" y="0"/>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3" name="Rectangle 12">
            <a:extLst>
              <a:ext uri="{FF2B5EF4-FFF2-40B4-BE49-F238E27FC236}">
                <a16:creationId xmlns:a16="http://schemas.microsoft.com/office/drawing/2014/main" id="{4E7C3B4C-DA8C-475B-BDCE-73A2BF556ED7}"/>
              </a:ext>
            </a:extLst>
          </p:cNvPr>
          <p:cNvSpPr/>
          <p:nvPr/>
        </p:nvSpPr>
        <p:spPr>
          <a:xfrm>
            <a:off x="6146404" y="921614"/>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4" name="Rectangle 13">
            <a:extLst>
              <a:ext uri="{FF2B5EF4-FFF2-40B4-BE49-F238E27FC236}">
                <a16:creationId xmlns:a16="http://schemas.microsoft.com/office/drawing/2014/main" id="{11E88394-8A7F-4E5D-AE3F-BE78E4EFD6C3}"/>
              </a:ext>
            </a:extLst>
          </p:cNvPr>
          <p:cNvSpPr/>
          <p:nvPr/>
        </p:nvSpPr>
        <p:spPr>
          <a:xfrm>
            <a:off x="6308927" y="2055175"/>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5" name="Rectangle 14">
            <a:extLst>
              <a:ext uri="{FF2B5EF4-FFF2-40B4-BE49-F238E27FC236}">
                <a16:creationId xmlns:a16="http://schemas.microsoft.com/office/drawing/2014/main" id="{3202C093-3A94-4487-A31D-F4F40F846C42}"/>
              </a:ext>
            </a:extLst>
          </p:cNvPr>
          <p:cNvSpPr/>
          <p:nvPr/>
        </p:nvSpPr>
        <p:spPr>
          <a:xfrm>
            <a:off x="6292902" y="3071569"/>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6" name="Rectangle 15">
            <a:extLst>
              <a:ext uri="{FF2B5EF4-FFF2-40B4-BE49-F238E27FC236}">
                <a16:creationId xmlns:a16="http://schemas.microsoft.com/office/drawing/2014/main" id="{A9359927-F01C-4AC9-A3C4-BE8C37D559F8}"/>
              </a:ext>
            </a:extLst>
          </p:cNvPr>
          <p:cNvSpPr/>
          <p:nvPr/>
        </p:nvSpPr>
        <p:spPr>
          <a:xfrm>
            <a:off x="6276877" y="4087963"/>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7" name="Rectangle 16">
            <a:extLst>
              <a:ext uri="{FF2B5EF4-FFF2-40B4-BE49-F238E27FC236}">
                <a16:creationId xmlns:a16="http://schemas.microsoft.com/office/drawing/2014/main" id="{79CBAC92-7D79-45FF-AFEF-AB3FD29A7ED3}"/>
              </a:ext>
            </a:extLst>
          </p:cNvPr>
          <p:cNvSpPr/>
          <p:nvPr/>
        </p:nvSpPr>
        <p:spPr>
          <a:xfrm>
            <a:off x="6276877" y="5067743"/>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8" name="Rectangle 17">
            <a:extLst>
              <a:ext uri="{FF2B5EF4-FFF2-40B4-BE49-F238E27FC236}">
                <a16:creationId xmlns:a16="http://schemas.microsoft.com/office/drawing/2014/main" id="{97630875-46E8-4B21-808C-6914094EE696}"/>
              </a:ext>
            </a:extLst>
          </p:cNvPr>
          <p:cNvSpPr/>
          <p:nvPr/>
        </p:nvSpPr>
        <p:spPr>
          <a:xfrm>
            <a:off x="6503963" y="6065326"/>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9" name="Rectangle 18">
            <a:extLst>
              <a:ext uri="{FF2B5EF4-FFF2-40B4-BE49-F238E27FC236}">
                <a16:creationId xmlns:a16="http://schemas.microsoft.com/office/drawing/2014/main" id="{84BB0C30-131D-4C8E-9BCF-2F05969B21C2}"/>
              </a:ext>
            </a:extLst>
          </p:cNvPr>
          <p:cNvSpPr/>
          <p:nvPr/>
        </p:nvSpPr>
        <p:spPr>
          <a:xfrm>
            <a:off x="9163277" y="-9627"/>
            <a:ext cx="974956"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1" name="Rectangle 20">
            <a:extLst>
              <a:ext uri="{FF2B5EF4-FFF2-40B4-BE49-F238E27FC236}">
                <a16:creationId xmlns:a16="http://schemas.microsoft.com/office/drawing/2014/main" id="{31D6728D-0D09-45F2-B40B-34666C06576A}"/>
              </a:ext>
            </a:extLst>
          </p:cNvPr>
          <p:cNvSpPr/>
          <p:nvPr/>
        </p:nvSpPr>
        <p:spPr>
          <a:xfrm>
            <a:off x="9032980" y="921465"/>
            <a:ext cx="1386739"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2" name="Rectangle 21">
            <a:extLst>
              <a:ext uri="{FF2B5EF4-FFF2-40B4-BE49-F238E27FC236}">
                <a16:creationId xmlns:a16="http://schemas.microsoft.com/office/drawing/2014/main" id="{DEE65ADF-A18E-4927-8B16-AD67A81BC501}"/>
              </a:ext>
            </a:extLst>
          </p:cNvPr>
          <p:cNvSpPr/>
          <p:nvPr/>
        </p:nvSpPr>
        <p:spPr>
          <a:xfrm>
            <a:off x="9354023" y="1852557"/>
            <a:ext cx="1271589"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3" name="Rectangle 22">
            <a:extLst>
              <a:ext uri="{FF2B5EF4-FFF2-40B4-BE49-F238E27FC236}">
                <a16:creationId xmlns:a16="http://schemas.microsoft.com/office/drawing/2014/main" id="{BD881BE2-4CF7-4CB5-AFFC-1E2C5DCE410C}"/>
              </a:ext>
            </a:extLst>
          </p:cNvPr>
          <p:cNvSpPr/>
          <p:nvPr/>
        </p:nvSpPr>
        <p:spPr>
          <a:xfrm>
            <a:off x="9335012" y="2959262"/>
            <a:ext cx="1271589"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4" name="Rectangle 23">
            <a:extLst>
              <a:ext uri="{FF2B5EF4-FFF2-40B4-BE49-F238E27FC236}">
                <a16:creationId xmlns:a16="http://schemas.microsoft.com/office/drawing/2014/main" id="{AAE63FCF-87A1-4506-A2A5-D5F23D1EA1DD}"/>
              </a:ext>
            </a:extLst>
          </p:cNvPr>
          <p:cNvSpPr/>
          <p:nvPr/>
        </p:nvSpPr>
        <p:spPr>
          <a:xfrm>
            <a:off x="9318987" y="4059811"/>
            <a:ext cx="1271589"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5" name="Rectangle 24">
            <a:extLst>
              <a:ext uri="{FF2B5EF4-FFF2-40B4-BE49-F238E27FC236}">
                <a16:creationId xmlns:a16="http://schemas.microsoft.com/office/drawing/2014/main" id="{1964CD52-A9A7-49DD-BD7F-301A9AC92A90}"/>
              </a:ext>
            </a:extLst>
          </p:cNvPr>
          <p:cNvSpPr/>
          <p:nvPr/>
        </p:nvSpPr>
        <p:spPr>
          <a:xfrm>
            <a:off x="9318986" y="4970595"/>
            <a:ext cx="1271589"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6" name="Rectangle 25">
            <a:extLst>
              <a:ext uri="{FF2B5EF4-FFF2-40B4-BE49-F238E27FC236}">
                <a16:creationId xmlns:a16="http://schemas.microsoft.com/office/drawing/2014/main" id="{032CB215-D5B7-41E0-B574-3AF4BACB3964}"/>
              </a:ext>
            </a:extLst>
          </p:cNvPr>
          <p:cNvSpPr/>
          <p:nvPr/>
        </p:nvSpPr>
        <p:spPr>
          <a:xfrm>
            <a:off x="9313816" y="6118505"/>
            <a:ext cx="1271589" cy="71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Tree>
    <p:extLst>
      <p:ext uri="{BB962C8B-B14F-4D97-AF65-F5344CB8AC3E}">
        <p14:creationId xmlns:p14="http://schemas.microsoft.com/office/powerpoint/2010/main" val="124416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63A8D6-215C-42C2-9BF7-F8576E561F3A}"/>
              </a:ext>
            </a:extLst>
          </p:cNvPr>
          <p:cNvPicPr>
            <a:picLocks noChangeAspect="1"/>
          </p:cNvPicPr>
          <p:nvPr/>
        </p:nvPicPr>
        <p:blipFill>
          <a:blip r:embed="rId2"/>
          <a:stretch>
            <a:fillRect/>
          </a:stretch>
        </p:blipFill>
        <p:spPr>
          <a:xfrm>
            <a:off x="50829" y="0"/>
            <a:ext cx="12182475" cy="685800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1724524" y="54203"/>
                <a:ext cx="2958373" cy="6963188"/>
              </a:xfrm>
              <a:prstGeom prst="rect">
                <a:avLst/>
              </a:prstGeom>
              <a:noFill/>
            </p:spPr>
            <p:txBody>
              <a:bodyPr wrap="square" rtlCol="0">
                <a:spAutoFit/>
              </a:bodyPr>
              <a:lstStyle/>
              <a:p>
                <a:pPr defTabSz="457200"/>
                <a:r>
                  <a:rPr lang="en-GB" sz="1600" dirty="0">
                    <a:solidFill>
                      <a:srgbClr val="007FFF"/>
                    </a:solidFill>
                    <a:latin typeface="Calibri" panose="020F0502020204030204"/>
                  </a:rPr>
                  <a:t>1.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2</m:t>
                        </m:r>
                      </m:num>
                      <m:den>
                        <m:r>
                          <a:rPr lang="en-GB" sz="2400" i="1">
                            <a:solidFill>
                              <a:prstClr val="black"/>
                            </a:solidFill>
                            <a:latin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4</m:t>
                        </m:r>
                      </m:num>
                      <m:den>
                        <m:r>
                          <a:rPr lang="en-GB" sz="2400" i="1">
                            <a:solidFill>
                              <a:prstClr val="black"/>
                            </a:solidFill>
                            <a:latin typeface="Cambria Math" panose="02040503050406030204" pitchFamily="18" charset="0"/>
                            <a:ea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10</m:t>
                        </m:r>
                      </m:num>
                      <m:den>
                        <m:r>
                          <a:rPr lang="en-GB" sz="2400" i="1">
                            <a:solidFill>
                              <a:srgbClr val="FF0000"/>
                            </a:solidFill>
                            <a:latin typeface="Cambria Math" panose="02040503050406030204" pitchFamily="18" charset="0"/>
                            <a:ea typeface="Cambria Math" panose="02040503050406030204" pitchFamily="18" charset="0"/>
                          </a:rPr>
                          <m:t>12</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5</m:t>
                        </m:r>
                      </m:num>
                      <m:den>
                        <m:r>
                          <a:rPr lang="en-GB" sz="2400" i="1">
                            <a:solidFill>
                              <a:srgbClr val="FF0000"/>
                            </a:solidFill>
                            <a:latin typeface="Cambria Math" panose="02040503050406030204" pitchFamily="18" charset="0"/>
                            <a:ea typeface="Cambria Math" panose="02040503050406030204" pitchFamily="18" charset="0"/>
                          </a:rPr>
                          <m:t>6</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2.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4</m:t>
                        </m:r>
                      </m:num>
                      <m:den>
                        <m:r>
                          <a:rPr lang="en-GB" sz="2400" i="1">
                            <a:solidFill>
                              <a:prstClr val="black"/>
                            </a:solidFill>
                            <a:latin typeface="Cambria Math" panose="02040503050406030204" pitchFamily="18" charset="0"/>
                          </a:rPr>
                          <m:t>6</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4</m:t>
                        </m:r>
                      </m:num>
                      <m:den>
                        <m:r>
                          <a:rPr lang="en-GB" sz="2400" i="1">
                            <a:solidFill>
                              <a:prstClr val="black"/>
                            </a:solidFill>
                            <a:latin typeface="Cambria Math" panose="02040503050406030204" pitchFamily="18" charset="0"/>
                            <a:ea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20</m:t>
                        </m:r>
                      </m:num>
                      <m:den>
                        <m:r>
                          <a:rPr lang="en-GB" sz="2400" i="1">
                            <a:solidFill>
                              <a:srgbClr val="FF0000"/>
                            </a:solidFill>
                            <a:latin typeface="Cambria Math" panose="02040503050406030204" pitchFamily="18" charset="0"/>
                            <a:ea typeface="Cambria Math" panose="02040503050406030204" pitchFamily="18" charset="0"/>
                          </a:rPr>
                          <m:t>24</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5</m:t>
                        </m:r>
                      </m:num>
                      <m:den>
                        <m:r>
                          <a:rPr lang="en-GB" sz="2400" i="1">
                            <a:solidFill>
                              <a:srgbClr val="FF0000"/>
                            </a:solidFill>
                            <a:latin typeface="Cambria Math" panose="02040503050406030204" pitchFamily="18" charset="0"/>
                            <a:ea typeface="Cambria Math" panose="02040503050406030204" pitchFamily="18" charset="0"/>
                          </a:rPr>
                          <m:t>6</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3.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4</m:t>
                        </m:r>
                      </m:num>
                      <m:den>
                        <m:r>
                          <a:rPr lang="en-GB" sz="2400" i="1">
                            <a:solidFill>
                              <a:prstClr val="black"/>
                            </a:solidFill>
                            <a:latin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4</m:t>
                        </m:r>
                      </m:num>
                      <m:den>
                        <m:r>
                          <a:rPr lang="en-GB" sz="2400" i="1">
                            <a:solidFill>
                              <a:prstClr val="black"/>
                            </a:solidFill>
                            <a:latin typeface="Cambria Math" panose="02040503050406030204" pitchFamily="18" charset="0"/>
                            <a:ea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20</m:t>
                        </m:r>
                      </m:num>
                      <m:den>
                        <m:r>
                          <a:rPr lang="en-GB" sz="2400" i="1">
                            <a:solidFill>
                              <a:srgbClr val="FF0000"/>
                            </a:solidFill>
                            <a:latin typeface="Cambria Math" panose="02040503050406030204" pitchFamily="18" charset="0"/>
                            <a:ea typeface="Cambria Math" panose="02040503050406030204" pitchFamily="18" charset="0"/>
                          </a:rPr>
                          <m:t>12</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5</m:t>
                        </m:r>
                      </m:num>
                      <m:den>
                        <m:r>
                          <a:rPr lang="en-GB" sz="2400" i="1">
                            <a:solidFill>
                              <a:srgbClr val="FF0000"/>
                            </a:solidFill>
                            <a:latin typeface="Cambria Math" panose="02040503050406030204" pitchFamily="18" charset="0"/>
                            <a:ea typeface="Cambria Math" panose="02040503050406030204" pitchFamily="18" charset="0"/>
                          </a:rPr>
                          <m:t>3</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4.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4</m:t>
                        </m:r>
                      </m:num>
                      <m:den>
                        <m:r>
                          <a:rPr lang="en-GB" sz="2400" i="1">
                            <a:solidFill>
                              <a:prstClr val="black"/>
                            </a:solidFill>
                            <a:latin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2</m:t>
                        </m:r>
                      </m:num>
                      <m:den>
                        <m:r>
                          <a:rPr lang="en-GB" sz="2400" i="1">
                            <a:solidFill>
                              <a:prstClr val="black"/>
                            </a:solidFill>
                            <a:latin typeface="Cambria Math" panose="02040503050406030204" pitchFamily="18" charset="0"/>
                            <a:ea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20</m:t>
                        </m:r>
                      </m:num>
                      <m:den>
                        <m:r>
                          <a:rPr lang="en-GB" sz="2400" i="1">
                            <a:solidFill>
                              <a:srgbClr val="FF0000"/>
                            </a:solidFill>
                            <a:latin typeface="Cambria Math" panose="02040503050406030204" pitchFamily="18" charset="0"/>
                            <a:ea typeface="Cambria Math" panose="02040503050406030204" pitchFamily="18" charset="0"/>
                          </a:rPr>
                          <m:t>6</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10</m:t>
                        </m:r>
                      </m:num>
                      <m:den>
                        <m:r>
                          <a:rPr lang="en-GB" sz="2400" i="1">
                            <a:solidFill>
                              <a:srgbClr val="FF0000"/>
                            </a:solidFill>
                            <a:latin typeface="Cambria Math" panose="02040503050406030204" pitchFamily="18" charset="0"/>
                            <a:ea typeface="Cambria Math" panose="02040503050406030204" pitchFamily="18" charset="0"/>
                          </a:rPr>
                          <m:t>3</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5.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3</m:t>
                        </m:r>
                      </m:num>
                      <m:den>
                        <m:r>
                          <a:rPr lang="en-GB" sz="2400" i="1">
                            <a:solidFill>
                              <a:prstClr val="black"/>
                            </a:solidFill>
                            <a:latin typeface="Cambria Math" panose="02040503050406030204" pitchFamily="18" charset="0"/>
                          </a:rPr>
                          <m:t>4</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2</m:t>
                        </m:r>
                      </m:num>
                      <m:den>
                        <m:r>
                          <a:rPr lang="en-GB" sz="2400" i="1">
                            <a:solidFill>
                              <a:prstClr val="black"/>
                            </a:solidFill>
                            <a:latin typeface="Cambria Math" panose="02040503050406030204" pitchFamily="18" charset="0"/>
                            <a:ea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15</m:t>
                        </m:r>
                      </m:num>
                      <m:den>
                        <m:r>
                          <a:rPr lang="en-GB" sz="2400" i="1">
                            <a:solidFill>
                              <a:srgbClr val="FF0000"/>
                            </a:solidFill>
                            <a:latin typeface="Cambria Math" panose="02040503050406030204" pitchFamily="18" charset="0"/>
                            <a:ea typeface="Cambria Math" panose="02040503050406030204" pitchFamily="18" charset="0"/>
                          </a:rPr>
                          <m:t>8</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6.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3</m:t>
                        </m:r>
                      </m:num>
                      <m:den>
                        <m:r>
                          <a:rPr lang="en-GB" sz="2400" i="1">
                            <a:solidFill>
                              <a:prstClr val="black"/>
                            </a:solidFill>
                            <a:latin typeface="Cambria Math" panose="02040503050406030204" pitchFamily="18" charset="0"/>
                          </a:rPr>
                          <m:t>4</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5</m:t>
                        </m:r>
                      </m:num>
                      <m:den>
                        <m:r>
                          <a:rPr lang="en-GB" sz="2400" i="1">
                            <a:solidFill>
                              <a:prstClr val="black"/>
                            </a:solidFill>
                            <a:latin typeface="Cambria Math" panose="02040503050406030204" pitchFamily="18" charset="0"/>
                            <a:ea typeface="Cambria Math" panose="02040503050406030204" pitchFamily="18" charset="0"/>
                          </a:rPr>
                          <m:t>2</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6</m:t>
                        </m:r>
                      </m:num>
                      <m:den>
                        <m:r>
                          <a:rPr lang="en-GB" sz="2400" i="1">
                            <a:solidFill>
                              <a:srgbClr val="FF0000"/>
                            </a:solidFill>
                            <a:latin typeface="Cambria Math" panose="02040503050406030204" pitchFamily="18" charset="0"/>
                            <a:ea typeface="Cambria Math" panose="02040503050406030204" pitchFamily="18" charset="0"/>
                          </a:rPr>
                          <m:t>20</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3</m:t>
                        </m:r>
                      </m:num>
                      <m:den>
                        <m:r>
                          <a:rPr lang="en-GB" sz="2400" i="1">
                            <a:solidFill>
                              <a:srgbClr val="FF0000"/>
                            </a:solidFill>
                            <a:latin typeface="Cambria Math" panose="02040503050406030204" pitchFamily="18" charset="0"/>
                            <a:ea typeface="Cambria Math" panose="02040503050406030204" pitchFamily="18" charset="0"/>
                          </a:rPr>
                          <m:t>10</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7.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3</m:t>
                        </m:r>
                      </m:num>
                      <m:den>
                        <m:r>
                          <a:rPr lang="en-GB" sz="2400" i="1">
                            <a:solidFill>
                              <a:prstClr val="black"/>
                            </a:solidFill>
                            <a:latin typeface="Cambria Math" panose="02040503050406030204" pitchFamily="18" charset="0"/>
                          </a:rPr>
                          <m:t>4</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m:t>
                        </m:r>
                      </m:num>
                      <m:den>
                        <m:r>
                          <a:rPr lang="en-GB" sz="2400" i="1">
                            <a:solidFill>
                              <a:prstClr val="black"/>
                            </a:solidFill>
                            <a:latin typeface="Cambria Math" panose="02040503050406030204" pitchFamily="18" charset="0"/>
                            <a:ea typeface="Cambria Math" panose="02040503050406030204" pitchFamily="18" charset="0"/>
                          </a:rPr>
                          <m:t>2</m:t>
                        </m:r>
                      </m:den>
                    </m:f>
                    <m:r>
                      <a:rPr lang="en-GB" sz="2400" i="1">
                        <a:solidFill>
                          <a:prstClr val="black"/>
                        </a:solidFill>
                        <a:latin typeface="Cambria Math" panose="02040503050406030204" pitchFamily="18" charset="0"/>
                        <a:ea typeface="Cambria Math" panose="02040503050406030204" pitchFamily="18" charset="0"/>
                      </a:rPr>
                      <m:t>=</m:t>
                    </m:r>
                  </m:oMath>
                </a14:m>
                <a:r>
                  <a:rPr lang="en-GB" sz="2400" dirty="0">
                    <a:solidFill>
                      <a:srgbClr val="FF0000"/>
                    </a:solidFill>
                    <a:latin typeface="Calibri" panose="020F0502020204030204"/>
                    <a:ea typeface="Cambria Math" panose="02040503050406030204" pitchFamily="18" charset="0"/>
                  </a:rPr>
                  <a:t> </a:t>
                </a:r>
                <a14:m>
                  <m:oMath xmlns:m="http://schemas.openxmlformats.org/officeDocument/2006/math">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6</m:t>
                        </m:r>
                      </m:num>
                      <m:den>
                        <m:r>
                          <a:rPr lang="en-GB" sz="2400" i="1">
                            <a:solidFill>
                              <a:srgbClr val="FF0000"/>
                            </a:solidFill>
                            <a:latin typeface="Cambria Math" panose="02040503050406030204" pitchFamily="18" charset="0"/>
                            <a:ea typeface="Cambria Math" panose="02040503050406030204" pitchFamily="18" charset="0"/>
                          </a:rPr>
                          <m:t>4</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3</m:t>
                        </m:r>
                      </m:num>
                      <m:den>
                        <m:r>
                          <a:rPr lang="en-GB" sz="2400" i="1">
                            <a:solidFill>
                              <a:srgbClr val="FF0000"/>
                            </a:solidFill>
                            <a:latin typeface="Cambria Math" panose="02040503050406030204" pitchFamily="18" charset="0"/>
                            <a:ea typeface="Cambria Math" panose="02040503050406030204" pitchFamily="18" charset="0"/>
                          </a:rPr>
                          <m:t>2</m:t>
                        </m:r>
                      </m:den>
                    </m:f>
                  </m:oMath>
                </a14:m>
                <a:endParaRPr lang="en-GB" sz="1600" dirty="0">
                  <a:solidFill>
                    <a:srgbClr val="00B0F0"/>
                  </a:solidFill>
                  <a:latin typeface="Calibri" panose="020F0502020204030204"/>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724524" y="54203"/>
                <a:ext cx="2958373" cy="6963188"/>
              </a:xfrm>
              <a:prstGeom prst="rect">
                <a:avLst/>
              </a:prstGeom>
              <a:blipFill>
                <a:blip r:embed="rId3"/>
                <a:stretch>
                  <a:fillRect l="-123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39FB5ED-7B5C-41E1-9336-35522FFD98A4}"/>
                  </a:ext>
                </a:extLst>
              </p:cNvPr>
              <p:cNvSpPr txBox="1"/>
              <p:nvPr/>
            </p:nvSpPr>
            <p:spPr>
              <a:xfrm>
                <a:off x="4743457" y="54204"/>
                <a:ext cx="2763508" cy="6708183"/>
              </a:xfrm>
              <a:prstGeom prst="rect">
                <a:avLst/>
              </a:prstGeom>
              <a:noFill/>
            </p:spPr>
            <p:txBody>
              <a:bodyPr wrap="square" rtlCol="0">
                <a:spAutoFit/>
              </a:bodyPr>
              <a:lstStyle/>
              <a:p>
                <a:pPr defTabSz="457200"/>
                <a:r>
                  <a:rPr lang="en-GB" sz="1600" dirty="0">
                    <a:solidFill>
                      <a:srgbClr val="007FFF"/>
                    </a:solidFill>
                    <a:latin typeface="Calibri" panose="020F0502020204030204"/>
                  </a:rPr>
                  <a:t>8.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2</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3</m:t>
                        </m:r>
                      </m:num>
                      <m:den>
                        <m:r>
                          <a:rPr lang="en-GB" sz="2400" i="1">
                            <a:solidFill>
                              <a:prstClr val="black"/>
                            </a:solidFill>
                            <a:latin typeface="Cambria Math" panose="02040503050406030204" pitchFamily="18" charset="0"/>
                            <a:ea typeface="Cambria Math" panose="02040503050406030204" pitchFamily="18" charset="0"/>
                          </a:rPr>
                          <m:t>4</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4</m:t>
                        </m:r>
                      </m:num>
                      <m:den>
                        <m:r>
                          <a:rPr lang="en-GB" sz="2400" i="1">
                            <a:solidFill>
                              <a:srgbClr val="FF0000"/>
                            </a:solidFill>
                            <a:latin typeface="Cambria Math" panose="02040503050406030204" pitchFamily="18" charset="0"/>
                            <a:ea typeface="Cambria Math" panose="02040503050406030204" pitchFamily="18" charset="0"/>
                          </a:rPr>
                          <m:t>6</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2</m:t>
                        </m:r>
                      </m:num>
                      <m:den>
                        <m:r>
                          <a:rPr lang="en-GB" sz="2400" i="1">
                            <a:solidFill>
                              <a:srgbClr val="FF0000"/>
                            </a:solidFill>
                            <a:latin typeface="Cambria Math" panose="02040503050406030204" pitchFamily="18" charset="0"/>
                            <a:ea typeface="Cambria Math" panose="02040503050406030204" pitchFamily="18" charset="0"/>
                          </a:rPr>
                          <m:t>3</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9.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2</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m:t>
                        </m:r>
                      </m:num>
                      <m:den>
                        <m:r>
                          <a:rPr lang="en-GB" sz="2400" i="1">
                            <a:solidFill>
                              <a:prstClr val="black"/>
                            </a:solidFill>
                            <a:latin typeface="Cambria Math" panose="02040503050406030204" pitchFamily="18" charset="0"/>
                            <a:ea typeface="Cambria Math" panose="02040503050406030204" pitchFamily="18" charset="0"/>
                          </a:rPr>
                          <m:t>4</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4</m:t>
                        </m:r>
                      </m:num>
                      <m:den>
                        <m:r>
                          <a:rPr lang="en-GB" sz="2400" i="1">
                            <a:solidFill>
                              <a:srgbClr val="FF0000"/>
                            </a:solidFill>
                            <a:latin typeface="Cambria Math" panose="02040503050406030204" pitchFamily="18" charset="0"/>
                            <a:ea typeface="Cambria Math" panose="02040503050406030204" pitchFamily="18" charset="0"/>
                          </a:rPr>
                          <m:t>2</m:t>
                        </m:r>
                      </m:den>
                    </m:f>
                    <m:r>
                      <a:rPr lang="en-GB" sz="2400" i="1">
                        <a:solidFill>
                          <a:srgbClr val="FF0000"/>
                        </a:solidFill>
                        <a:latin typeface="Cambria Math" panose="02040503050406030204" pitchFamily="18" charset="0"/>
                        <a:ea typeface="Cambria Math" panose="02040503050406030204" pitchFamily="18" charset="0"/>
                      </a:rPr>
                      <m:t>=2</m:t>
                    </m:r>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10.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2</m:t>
                        </m:r>
                      </m:den>
                    </m:f>
                    <m:r>
                      <a:rPr lang="en-GB" sz="2400" i="1">
                        <a:solidFill>
                          <a:prstClr val="black"/>
                        </a:solidFill>
                        <a:latin typeface="Cambria Math" panose="02040503050406030204" pitchFamily="18" charset="0"/>
                        <a:ea typeface="Cambria Math" panose="02040503050406030204" pitchFamily="18" charset="0"/>
                      </a:rPr>
                      <m:t>÷4=</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m:t>
                        </m:r>
                      </m:num>
                      <m:den>
                        <m:r>
                          <a:rPr lang="en-GB" sz="2400" i="1">
                            <a:solidFill>
                              <a:srgbClr val="FF0000"/>
                            </a:solidFill>
                            <a:latin typeface="Cambria Math" panose="02040503050406030204" pitchFamily="18" charset="0"/>
                            <a:ea typeface="Cambria Math" panose="02040503050406030204" pitchFamily="18" charset="0"/>
                          </a:rPr>
                          <m:t>8</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11.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÷4=</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m:t>
                        </m:r>
                      </m:num>
                      <m:den>
                        <m:r>
                          <a:rPr lang="en-GB" sz="2400" i="1">
                            <a:solidFill>
                              <a:srgbClr val="FF0000"/>
                            </a:solidFill>
                            <a:latin typeface="Cambria Math" panose="02040503050406030204" pitchFamily="18" charset="0"/>
                            <a:ea typeface="Cambria Math" panose="02040503050406030204" pitchFamily="18" charset="0"/>
                          </a:rPr>
                          <m:t>12</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12.    </a:t>
                </a:r>
                <a14:m>
                  <m:oMath xmlns:m="http://schemas.openxmlformats.org/officeDocument/2006/math">
                    <m:r>
                      <a:rPr lang="en-GB" sz="2400" i="1">
                        <a:solidFill>
                          <a:prstClr val="black"/>
                        </a:solidFill>
                        <a:latin typeface="Cambria Math" panose="02040503050406030204" pitchFamily="18" charset="0"/>
                      </a:rPr>
                      <m:t>4</m:t>
                    </m:r>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m:t>
                        </m:r>
                      </m:num>
                      <m:den>
                        <m:r>
                          <a:rPr lang="en-GB" sz="2400" i="1">
                            <a:solidFill>
                              <a:prstClr val="black"/>
                            </a:solidFill>
                            <a:latin typeface="Cambria Math" panose="02040503050406030204" pitchFamily="18" charset="0"/>
                            <a:ea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12</m:t>
                    </m:r>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13.    </a:t>
                </a:r>
                <a14:m>
                  <m:oMath xmlns:m="http://schemas.openxmlformats.org/officeDocument/2006/math">
                    <m:r>
                      <a:rPr lang="en-GB" sz="2400" i="1">
                        <a:solidFill>
                          <a:prstClr val="black"/>
                        </a:solidFill>
                        <a:latin typeface="Cambria Math" panose="02040503050406030204" pitchFamily="18" charset="0"/>
                      </a:rPr>
                      <m:t>4</m:t>
                    </m:r>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7</m:t>
                        </m:r>
                      </m:num>
                      <m:den>
                        <m:r>
                          <a:rPr lang="en-GB" sz="2400" i="1">
                            <a:solidFill>
                              <a:prstClr val="black"/>
                            </a:solidFill>
                            <a:latin typeface="Cambria Math" panose="02040503050406030204" pitchFamily="18" charset="0"/>
                            <a:ea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12</m:t>
                        </m:r>
                      </m:num>
                      <m:den>
                        <m:r>
                          <a:rPr lang="en-GB" sz="2400" i="1">
                            <a:solidFill>
                              <a:srgbClr val="FF0000"/>
                            </a:solidFill>
                            <a:latin typeface="Cambria Math" panose="02040503050406030204" pitchFamily="18" charset="0"/>
                            <a:ea typeface="Cambria Math" panose="02040503050406030204" pitchFamily="18" charset="0"/>
                          </a:rPr>
                          <m:t>7</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14.    </a:t>
                </a:r>
                <a14:m>
                  <m:oMath xmlns:m="http://schemas.openxmlformats.org/officeDocument/2006/math">
                    <m:r>
                      <a:rPr lang="en-GB" sz="2400" i="1">
                        <a:solidFill>
                          <a:prstClr val="black"/>
                        </a:solidFill>
                        <a:latin typeface="Cambria Math" panose="02040503050406030204" pitchFamily="18" charset="0"/>
                      </a:rPr>
                      <m:t>20</m:t>
                    </m:r>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7</m:t>
                        </m:r>
                      </m:num>
                      <m:den>
                        <m:r>
                          <a:rPr lang="en-GB" sz="2400" i="1">
                            <a:solidFill>
                              <a:prstClr val="black"/>
                            </a:solidFill>
                            <a:latin typeface="Cambria Math" panose="02040503050406030204" pitchFamily="18" charset="0"/>
                            <a:ea typeface="Cambria Math" panose="02040503050406030204" pitchFamily="18" charset="0"/>
                          </a:rPr>
                          <m:t>3</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60</m:t>
                        </m:r>
                      </m:num>
                      <m:den>
                        <m:r>
                          <a:rPr lang="en-GB" sz="2400" i="1">
                            <a:solidFill>
                              <a:srgbClr val="FF0000"/>
                            </a:solidFill>
                            <a:latin typeface="Cambria Math" panose="02040503050406030204" pitchFamily="18" charset="0"/>
                            <a:ea typeface="Cambria Math" panose="02040503050406030204" pitchFamily="18" charset="0"/>
                          </a:rPr>
                          <m:t>7</m:t>
                        </m:r>
                      </m:den>
                    </m:f>
                  </m:oMath>
                </a14:m>
                <a:endParaRPr lang="en-GB" sz="1600" dirty="0">
                  <a:solidFill>
                    <a:srgbClr val="00B0F0"/>
                  </a:solidFill>
                  <a:latin typeface="Calibri" panose="020F0502020204030204"/>
                </a:endParaRPr>
              </a:p>
            </p:txBody>
          </p:sp>
        </mc:Choice>
        <mc:Fallback xmlns="">
          <p:sp>
            <p:nvSpPr>
              <p:cNvPr id="31" name="TextBox 30">
                <a:extLst>
                  <a:ext uri="{FF2B5EF4-FFF2-40B4-BE49-F238E27FC236}">
                    <a16:creationId xmlns:a16="http://schemas.microsoft.com/office/drawing/2014/main" id="{A39FB5ED-7B5C-41E1-9336-35522FFD98A4}"/>
                  </a:ext>
                </a:extLst>
              </p:cNvPr>
              <p:cNvSpPr txBox="1">
                <a:spLocks noRot="1" noChangeAspect="1" noMove="1" noResize="1" noEditPoints="1" noAdjustHandles="1" noChangeArrowheads="1" noChangeShapeType="1" noTextEdit="1"/>
              </p:cNvSpPr>
              <p:nvPr/>
            </p:nvSpPr>
            <p:spPr>
              <a:xfrm>
                <a:off x="4743457" y="54204"/>
                <a:ext cx="2763508" cy="6708183"/>
              </a:xfrm>
              <a:prstGeom prst="rect">
                <a:avLst/>
              </a:prstGeom>
              <a:blipFill>
                <a:blip r:embed="rId4"/>
                <a:stretch>
                  <a:fillRect l="-11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4815C10-2D89-4B62-9B5C-45AF0DC712F6}"/>
                  </a:ext>
                </a:extLst>
              </p:cNvPr>
              <p:cNvSpPr txBox="1"/>
              <p:nvPr/>
            </p:nvSpPr>
            <p:spPr>
              <a:xfrm>
                <a:off x="7446405" y="-56153"/>
                <a:ext cx="3179206" cy="7038081"/>
              </a:xfrm>
              <a:prstGeom prst="rect">
                <a:avLst/>
              </a:prstGeom>
              <a:noFill/>
            </p:spPr>
            <p:txBody>
              <a:bodyPr wrap="square" rtlCol="0">
                <a:spAutoFit/>
              </a:bodyPr>
              <a:lstStyle/>
              <a:p>
                <a:pPr defTabSz="457200"/>
                <a:r>
                  <a:rPr lang="en-GB" sz="1600" dirty="0">
                    <a:solidFill>
                      <a:srgbClr val="007FFF"/>
                    </a:solidFill>
                    <a:latin typeface="Calibri" panose="020F0502020204030204"/>
                  </a:rPr>
                  <a:t>15.    </a:t>
                </a:r>
                <a14:m>
                  <m:oMath xmlns:m="http://schemas.openxmlformats.org/officeDocument/2006/math">
                    <m:r>
                      <a:rPr lang="en-GB" sz="2400" i="1">
                        <a:solidFill>
                          <a:prstClr val="black"/>
                        </a:solidFill>
                        <a:latin typeface="Cambria Math" panose="02040503050406030204" pitchFamily="18" charset="0"/>
                      </a:rPr>
                      <m:t>5</m:t>
                    </m:r>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7</m:t>
                        </m:r>
                      </m:num>
                      <m:den>
                        <m:r>
                          <a:rPr lang="en-GB" sz="2400" i="1">
                            <a:solidFill>
                              <a:prstClr val="black"/>
                            </a:solidFill>
                            <a:latin typeface="Cambria Math" panose="02040503050406030204" pitchFamily="18" charset="0"/>
                            <a:ea typeface="Cambria Math" panose="02040503050406030204" pitchFamily="18" charset="0"/>
                          </a:rPr>
                          <m:t>12</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60</m:t>
                        </m:r>
                      </m:num>
                      <m:den>
                        <m:r>
                          <a:rPr lang="en-GB" sz="2400" i="1">
                            <a:solidFill>
                              <a:srgbClr val="FF0000"/>
                            </a:solidFill>
                            <a:latin typeface="Cambria Math" panose="02040503050406030204" pitchFamily="18" charset="0"/>
                            <a:ea typeface="Cambria Math" panose="02040503050406030204" pitchFamily="18" charset="0"/>
                          </a:rPr>
                          <m:t>7</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16.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7</m:t>
                        </m:r>
                      </m:num>
                      <m:den>
                        <m:r>
                          <a:rPr lang="en-GB" sz="2400" i="1">
                            <a:solidFill>
                              <a:prstClr val="black"/>
                            </a:solidFill>
                            <a:latin typeface="Cambria Math" panose="02040503050406030204" pitchFamily="18" charset="0"/>
                            <a:ea typeface="Cambria Math" panose="02040503050406030204" pitchFamily="18" charset="0"/>
                          </a:rPr>
                          <m:t>15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15</m:t>
                        </m:r>
                      </m:num>
                      <m:den>
                        <m:r>
                          <a:rPr lang="en-GB" sz="2400" i="1">
                            <a:solidFill>
                              <a:srgbClr val="FF0000"/>
                            </a:solidFill>
                            <a:latin typeface="Cambria Math" panose="02040503050406030204" pitchFamily="18" charset="0"/>
                            <a:ea typeface="Cambria Math" panose="02040503050406030204" pitchFamily="18" charset="0"/>
                          </a:rPr>
                          <m:t>35</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3</m:t>
                        </m:r>
                      </m:num>
                      <m:den>
                        <m:r>
                          <a:rPr lang="en-GB" sz="2400" i="1">
                            <a:solidFill>
                              <a:srgbClr val="FF0000"/>
                            </a:solidFill>
                            <a:latin typeface="Cambria Math" panose="02040503050406030204" pitchFamily="18" charset="0"/>
                            <a:ea typeface="Cambria Math" panose="02040503050406030204" pitchFamily="18" charset="0"/>
                          </a:rPr>
                          <m:t>7</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17.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÷1</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13</m:t>
                        </m:r>
                      </m:num>
                      <m:den>
                        <m:r>
                          <a:rPr lang="en-GB" sz="2400" i="1">
                            <a:solidFill>
                              <a:prstClr val="black"/>
                            </a:solidFill>
                            <a:latin typeface="Cambria Math" panose="02040503050406030204" pitchFamily="18" charset="0"/>
                            <a:ea typeface="Cambria Math" panose="02040503050406030204" pitchFamily="18" charset="0"/>
                          </a:rPr>
                          <m:t>15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15</m:t>
                        </m:r>
                      </m:num>
                      <m:den>
                        <m:r>
                          <a:rPr lang="en-GB" sz="2400" i="1">
                            <a:solidFill>
                              <a:srgbClr val="FF0000"/>
                            </a:solidFill>
                            <a:latin typeface="Cambria Math" panose="02040503050406030204" pitchFamily="18" charset="0"/>
                            <a:ea typeface="Cambria Math" panose="02040503050406030204" pitchFamily="18" charset="0"/>
                          </a:rPr>
                          <m:t>140</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3</m:t>
                        </m:r>
                      </m:num>
                      <m:den>
                        <m:r>
                          <a:rPr lang="en-GB" sz="2400" i="1">
                            <a:solidFill>
                              <a:srgbClr val="FF0000"/>
                            </a:solidFill>
                            <a:latin typeface="Cambria Math" panose="02040503050406030204" pitchFamily="18" charset="0"/>
                            <a:ea typeface="Cambria Math" panose="02040503050406030204" pitchFamily="18" charset="0"/>
                          </a:rPr>
                          <m:t>28</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18.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𝑎</m:t>
                        </m:r>
                      </m:num>
                      <m:den>
                        <m:r>
                          <a:rPr lang="en-GB" sz="2400" i="1">
                            <a:solidFill>
                              <a:prstClr val="black"/>
                            </a:solidFill>
                            <a:latin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÷1</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13</m:t>
                        </m:r>
                      </m:num>
                      <m:den>
                        <m:r>
                          <a:rPr lang="en-GB" sz="2400" i="1">
                            <a:solidFill>
                              <a:prstClr val="black"/>
                            </a:solidFill>
                            <a:latin typeface="Cambria Math" panose="02040503050406030204" pitchFamily="18" charset="0"/>
                            <a:ea typeface="Cambria Math" panose="02040503050406030204" pitchFamily="18" charset="0"/>
                          </a:rPr>
                          <m:t>15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15</m:t>
                        </m:r>
                        <m:r>
                          <a:rPr lang="en-GB" sz="2400" i="1">
                            <a:solidFill>
                              <a:srgbClr val="FF0000"/>
                            </a:solidFill>
                            <a:latin typeface="Cambria Math" panose="02040503050406030204" pitchFamily="18" charset="0"/>
                            <a:ea typeface="Cambria Math" panose="02040503050406030204" pitchFamily="18" charset="0"/>
                          </a:rPr>
                          <m:t>𝑎</m:t>
                        </m:r>
                      </m:num>
                      <m:den>
                        <m:r>
                          <a:rPr lang="en-GB" sz="2400" i="1">
                            <a:solidFill>
                              <a:srgbClr val="FF0000"/>
                            </a:solidFill>
                            <a:latin typeface="Cambria Math" panose="02040503050406030204" pitchFamily="18" charset="0"/>
                            <a:ea typeface="Cambria Math" panose="02040503050406030204" pitchFamily="18" charset="0"/>
                          </a:rPr>
                          <m:t>140</m:t>
                        </m:r>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3</m:t>
                        </m:r>
                        <m:r>
                          <a:rPr lang="en-GB" sz="2400" i="1">
                            <a:solidFill>
                              <a:srgbClr val="FF0000"/>
                            </a:solidFill>
                            <a:latin typeface="Cambria Math" panose="02040503050406030204" pitchFamily="18" charset="0"/>
                            <a:ea typeface="Cambria Math" panose="02040503050406030204" pitchFamily="18" charset="0"/>
                          </a:rPr>
                          <m:t>𝑎</m:t>
                        </m:r>
                      </m:num>
                      <m:den>
                        <m:r>
                          <a:rPr lang="en-GB" sz="2400" i="1">
                            <a:solidFill>
                              <a:srgbClr val="FF0000"/>
                            </a:solidFill>
                            <a:latin typeface="Cambria Math" panose="02040503050406030204" pitchFamily="18" charset="0"/>
                            <a:ea typeface="Cambria Math" panose="02040503050406030204" pitchFamily="18" charset="0"/>
                          </a:rPr>
                          <m:t>28</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19.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𝑏</m:t>
                        </m:r>
                      </m:den>
                    </m:f>
                    <m:r>
                      <a:rPr lang="en-GB" sz="2400" i="1">
                        <a:solidFill>
                          <a:prstClr val="black"/>
                        </a:solidFill>
                        <a:latin typeface="Cambria Math" panose="02040503050406030204" pitchFamily="18" charset="0"/>
                        <a:ea typeface="Cambria Math" panose="02040503050406030204" pitchFamily="18" charset="0"/>
                      </a:rPr>
                      <m:t>÷1</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13</m:t>
                        </m:r>
                      </m:num>
                      <m:den>
                        <m:r>
                          <a:rPr lang="en-GB" sz="2400" i="1">
                            <a:solidFill>
                              <a:prstClr val="black"/>
                            </a:solidFill>
                            <a:latin typeface="Cambria Math" panose="02040503050406030204" pitchFamily="18" charset="0"/>
                            <a:ea typeface="Cambria Math" panose="02040503050406030204" pitchFamily="18" charset="0"/>
                          </a:rPr>
                          <m:t>15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15</m:t>
                        </m:r>
                      </m:num>
                      <m:den>
                        <m:r>
                          <a:rPr lang="en-GB" sz="2400" i="1">
                            <a:solidFill>
                              <a:srgbClr val="FF0000"/>
                            </a:solidFill>
                            <a:latin typeface="Cambria Math" panose="02040503050406030204" pitchFamily="18" charset="0"/>
                            <a:ea typeface="Cambria Math" panose="02040503050406030204" pitchFamily="18" charset="0"/>
                          </a:rPr>
                          <m:t>28</m:t>
                        </m:r>
                        <m:r>
                          <a:rPr lang="en-GB" sz="2400" i="1">
                            <a:solidFill>
                              <a:srgbClr val="FF0000"/>
                            </a:solidFill>
                            <a:latin typeface="Cambria Math" panose="02040503050406030204" pitchFamily="18" charset="0"/>
                            <a:ea typeface="Cambria Math" panose="02040503050406030204" pitchFamily="18" charset="0"/>
                          </a:rPr>
                          <m:t>𝑏</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20.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÷1</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𝑐</m:t>
                        </m:r>
                      </m:num>
                      <m:den>
                        <m:r>
                          <a:rPr lang="en-GB" sz="2400" i="1">
                            <a:solidFill>
                              <a:prstClr val="black"/>
                            </a:solidFill>
                            <a:latin typeface="Cambria Math" panose="02040503050406030204" pitchFamily="18" charset="0"/>
                            <a:ea typeface="Cambria Math" panose="02040503050406030204" pitchFamily="18" charset="0"/>
                          </a:rPr>
                          <m:t>15</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15</m:t>
                        </m:r>
                      </m:num>
                      <m:den>
                        <m:r>
                          <a:rPr lang="en-GB" sz="2400" i="1">
                            <a:solidFill>
                              <a:srgbClr val="FF0000"/>
                            </a:solidFill>
                            <a:latin typeface="Cambria Math" panose="02040503050406030204" pitchFamily="18" charset="0"/>
                            <a:ea typeface="Cambria Math" panose="02040503050406030204" pitchFamily="18" charset="0"/>
                          </a:rPr>
                          <m:t>5(15+</m:t>
                        </m:r>
                        <m:r>
                          <a:rPr lang="en-GB" sz="2400" i="1">
                            <a:solidFill>
                              <a:srgbClr val="FF0000"/>
                            </a:solidFill>
                            <a:latin typeface="Cambria Math" panose="02040503050406030204" pitchFamily="18" charset="0"/>
                            <a:ea typeface="Cambria Math" panose="02040503050406030204" pitchFamily="18" charset="0"/>
                          </a:rPr>
                          <m:t>𝑐</m:t>
                        </m:r>
                        <m:r>
                          <a:rPr lang="en-GB" sz="2400" i="1">
                            <a:solidFill>
                              <a:srgbClr val="FF0000"/>
                            </a:solidFill>
                            <a:latin typeface="Cambria Math" panose="02040503050406030204" pitchFamily="18" charset="0"/>
                            <a:ea typeface="Cambria Math" panose="02040503050406030204" pitchFamily="18" charset="0"/>
                          </a:rPr>
                          <m:t>) </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a:p>
                <a:pPr defTabSz="457200"/>
                <a:r>
                  <a:rPr lang="en-GB" sz="1600" dirty="0">
                    <a:solidFill>
                      <a:srgbClr val="007FFF"/>
                    </a:solidFill>
                    <a:latin typeface="Calibri" panose="020F0502020204030204"/>
                  </a:rPr>
                  <a:t>21.    </a:t>
                </a:r>
                <a14:m>
                  <m:oMath xmlns:m="http://schemas.openxmlformats.org/officeDocument/2006/math">
                    <m:f>
                      <m:fPr>
                        <m:ctrlPr>
                          <a:rPr lang="en-GB" sz="2400" i="1">
                            <a:solidFill>
                              <a:prstClr val="black"/>
                            </a:solidFill>
                            <a:latin typeface="Cambria Math" panose="02040503050406030204" pitchFamily="18" charset="0"/>
                          </a:rPr>
                        </m:ctrlPr>
                      </m:fPr>
                      <m:num>
                        <m:r>
                          <a:rPr lang="en-GB" sz="2400" i="1">
                            <a:solidFill>
                              <a:prstClr val="black"/>
                            </a:solidFill>
                            <a:latin typeface="Cambria Math" panose="02040503050406030204" pitchFamily="18" charset="0"/>
                          </a:rPr>
                          <m:t>1</m:t>
                        </m:r>
                      </m:num>
                      <m:den>
                        <m:r>
                          <a:rPr lang="en-GB" sz="2400" i="1">
                            <a:solidFill>
                              <a:prstClr val="black"/>
                            </a:solidFill>
                            <a:latin typeface="Cambria Math" panose="02040503050406030204" pitchFamily="18" charset="0"/>
                          </a:rPr>
                          <m:t>5</m:t>
                        </m:r>
                      </m:den>
                    </m:f>
                    <m:r>
                      <a:rPr lang="en-GB" sz="2400" i="1">
                        <a:solidFill>
                          <a:prstClr val="black"/>
                        </a:solidFill>
                        <a:latin typeface="Cambria Math" panose="02040503050406030204" pitchFamily="18" charset="0"/>
                        <a:ea typeface="Cambria Math" panose="02040503050406030204" pitchFamily="18" charset="0"/>
                      </a:rPr>
                      <m:t>÷1</m:t>
                    </m:r>
                    <m:f>
                      <m:fPr>
                        <m:ctrlPr>
                          <a:rPr lang="en-GB" sz="2400" i="1">
                            <a:solidFill>
                              <a:prstClr val="black"/>
                            </a:solidFill>
                            <a:latin typeface="Cambria Math" panose="02040503050406030204" pitchFamily="18" charset="0"/>
                            <a:ea typeface="Cambria Math" panose="02040503050406030204" pitchFamily="18" charset="0"/>
                          </a:rPr>
                        </m:ctrlPr>
                      </m:fPr>
                      <m:num>
                        <m:r>
                          <a:rPr lang="en-GB" sz="2400" i="1">
                            <a:solidFill>
                              <a:prstClr val="black"/>
                            </a:solidFill>
                            <a:latin typeface="Cambria Math" panose="02040503050406030204" pitchFamily="18" charset="0"/>
                            <a:ea typeface="Cambria Math" panose="02040503050406030204" pitchFamily="18" charset="0"/>
                          </a:rPr>
                          <m:t>13</m:t>
                        </m:r>
                      </m:num>
                      <m:den>
                        <m:r>
                          <a:rPr lang="en-GB" sz="2400" i="1">
                            <a:solidFill>
                              <a:prstClr val="black"/>
                            </a:solidFill>
                            <a:latin typeface="Cambria Math" panose="02040503050406030204" pitchFamily="18" charset="0"/>
                            <a:ea typeface="Cambria Math" panose="02040503050406030204" pitchFamily="18" charset="0"/>
                          </a:rPr>
                          <m:t>𝑑</m:t>
                        </m:r>
                      </m:den>
                    </m:f>
                    <m:r>
                      <a:rPr lang="en-GB" sz="2400" i="1">
                        <a:solidFill>
                          <a:prstClr val="black"/>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𝑑</m:t>
                        </m:r>
                      </m:num>
                      <m:den>
                        <m:r>
                          <a:rPr lang="en-GB" sz="2400" i="1">
                            <a:solidFill>
                              <a:srgbClr val="FF0000"/>
                            </a:solidFill>
                            <a:latin typeface="Cambria Math" panose="02040503050406030204" pitchFamily="18" charset="0"/>
                            <a:ea typeface="Cambria Math" panose="02040503050406030204" pitchFamily="18" charset="0"/>
                          </a:rPr>
                          <m:t>5(</m:t>
                        </m:r>
                        <m:r>
                          <a:rPr lang="en-GB" sz="2400" i="1">
                            <a:solidFill>
                              <a:srgbClr val="FF0000"/>
                            </a:solidFill>
                            <a:latin typeface="Cambria Math" panose="02040503050406030204" pitchFamily="18" charset="0"/>
                            <a:ea typeface="Cambria Math" panose="02040503050406030204" pitchFamily="18" charset="0"/>
                          </a:rPr>
                          <m:t>𝑑</m:t>
                        </m:r>
                        <m:r>
                          <a:rPr lang="en-GB" sz="2400" i="1">
                            <a:solidFill>
                              <a:srgbClr val="FF0000"/>
                            </a:solidFill>
                            <a:latin typeface="Cambria Math" panose="02040503050406030204" pitchFamily="18" charset="0"/>
                            <a:ea typeface="Cambria Math" panose="02040503050406030204" pitchFamily="18" charset="0"/>
                          </a:rPr>
                          <m:t>+13) </m:t>
                        </m:r>
                      </m:den>
                    </m:f>
                  </m:oMath>
                </a14:m>
                <a:endParaRPr lang="en-GB" sz="1600" dirty="0">
                  <a:solidFill>
                    <a:srgbClr val="00B0F0"/>
                  </a:solidFill>
                  <a:latin typeface="Calibri" panose="020F0502020204030204"/>
                </a:endParaRPr>
              </a:p>
              <a:p>
                <a:pPr defTabSz="457200"/>
                <a:endParaRPr lang="en-GB" sz="1600" dirty="0">
                  <a:solidFill>
                    <a:srgbClr val="00B0F0"/>
                  </a:solidFill>
                  <a:latin typeface="Calibri" panose="020F0502020204030204"/>
                </a:endParaRPr>
              </a:p>
            </p:txBody>
          </p:sp>
        </mc:Choice>
        <mc:Fallback xmlns="">
          <p:sp>
            <p:nvSpPr>
              <p:cNvPr id="32" name="TextBox 31">
                <a:extLst>
                  <a:ext uri="{FF2B5EF4-FFF2-40B4-BE49-F238E27FC236}">
                    <a16:creationId xmlns:a16="http://schemas.microsoft.com/office/drawing/2014/main" id="{54815C10-2D89-4B62-9B5C-45AF0DC712F6}"/>
                  </a:ext>
                </a:extLst>
              </p:cNvPr>
              <p:cNvSpPr txBox="1">
                <a:spLocks noRot="1" noChangeAspect="1" noMove="1" noResize="1" noEditPoints="1" noAdjustHandles="1" noChangeArrowheads="1" noChangeShapeType="1" noTextEdit="1"/>
              </p:cNvSpPr>
              <p:nvPr/>
            </p:nvSpPr>
            <p:spPr>
              <a:xfrm>
                <a:off x="7446405" y="-56153"/>
                <a:ext cx="3179206" cy="7038081"/>
              </a:xfrm>
              <a:prstGeom prst="rect">
                <a:avLst/>
              </a:prstGeom>
              <a:blipFill>
                <a:blip r:embed="rId5"/>
                <a:stretch>
                  <a:fillRect l="-1152"/>
                </a:stretch>
              </a:blipFill>
            </p:spPr>
            <p:txBody>
              <a:bodyPr/>
              <a:lstStyle/>
              <a:p>
                <a:r>
                  <a:rPr lang="en-GB">
                    <a:noFill/>
                  </a:rPr>
                  <a:t> </a:t>
                </a:r>
              </a:p>
            </p:txBody>
          </p:sp>
        </mc:Fallback>
      </mc:AlternateContent>
    </p:spTree>
    <p:extLst>
      <p:ext uri="{BB962C8B-B14F-4D97-AF65-F5344CB8AC3E}">
        <p14:creationId xmlns:p14="http://schemas.microsoft.com/office/powerpoint/2010/main" val="2509191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693</Words>
  <Application>Microsoft Office PowerPoint</Application>
  <PresentationFormat>Widescreen</PresentationFormat>
  <Paragraphs>506</Paragraphs>
  <Slides>13</Slides>
  <Notes>5</Notes>
  <HiddenSlides>2</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Arial</vt:lpstr>
      <vt:lpstr>Calibri</vt:lpstr>
      <vt:lpstr>Calibri Light</vt:lpstr>
      <vt:lpstr>Cambria Math</vt:lpstr>
      <vt:lpstr>Comic Sans MS</vt:lpstr>
      <vt:lpstr>Gill Sans MT</vt:lpstr>
      <vt:lpstr>Times New Roman</vt:lpstr>
      <vt:lpstr>Office Theme</vt:lpstr>
      <vt:lpstr>1_Office Theme</vt:lpstr>
      <vt:lpstr>2_Office Theme</vt:lpstr>
      <vt:lpstr>4_Office Theme</vt:lpstr>
      <vt:lpstr>3_Office Theme</vt:lpstr>
      <vt:lpstr>PowerPoint Presentation</vt:lpstr>
      <vt:lpstr>Multiplying and Dividing Fractions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Naeem Abbas</dc:creator>
  <cp:lastModifiedBy>Stephanie Bagley</cp:lastModifiedBy>
  <cp:revision>65</cp:revision>
  <dcterms:created xsi:type="dcterms:W3CDTF">2018-09-23T21:01:43Z</dcterms:created>
  <dcterms:modified xsi:type="dcterms:W3CDTF">2020-06-19T15:54:51Z</dcterms:modified>
</cp:coreProperties>
</file>