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1" r:id="rId3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404276-67ED-4BBB-9329-8E3C8588B80F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30C763-E80B-4603-AF00-A62E137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99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72" y="1938482"/>
            <a:ext cx="12713855" cy="7565736"/>
          </a:xfrm>
        </p:spPr>
        <p:txBody>
          <a:bodyPr>
            <a:normAutofit/>
          </a:bodyPr>
          <a:lstStyle/>
          <a:p>
            <a:r>
              <a:rPr lang="en-GB" sz="4400" dirty="0" smtClean="0"/>
              <a:t>Check your list in front of black folder</a:t>
            </a:r>
          </a:p>
          <a:p>
            <a:r>
              <a:rPr lang="en-GB" sz="4400" dirty="0" smtClean="0">
                <a:solidFill>
                  <a:schemeClr val="tx1"/>
                </a:solidFill>
              </a:rPr>
              <a:t>Check your list that you have sat down with Miss Bates and discussed</a:t>
            </a:r>
          </a:p>
          <a:p>
            <a:endParaRPr lang="en-GB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The next slide will help you along with the help sheet (your booklet) that are on the website too. Use them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62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0" y="1802607"/>
            <a:ext cx="8181177" cy="7889339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>
                <a:solidFill>
                  <a:srgbClr val="FF0000"/>
                </a:solidFill>
              </a:rPr>
              <a:t>Titles on each page should link</a:t>
            </a:r>
          </a:p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/>
              <a:t>1)    </a:t>
            </a:r>
            <a:r>
              <a:rPr lang="en-GB" sz="2400" dirty="0" smtClean="0"/>
              <a:t>Reference Page</a:t>
            </a:r>
            <a:endParaRPr sz="24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dirty="0" smtClean="0"/>
              <a:t>Research your own photographer/art style/artist/crafts person. </a:t>
            </a:r>
            <a:r>
              <a:rPr lang="en-GB" sz="2400" dirty="0" smtClean="0">
                <a:solidFill>
                  <a:schemeClr val="tx1"/>
                </a:solidFill>
              </a:rPr>
              <a:t>Get information and a minimum of </a:t>
            </a:r>
            <a:r>
              <a:rPr lang="en-GB" sz="2400" u="sng" dirty="0" smtClean="0">
                <a:solidFill>
                  <a:schemeClr val="tx1"/>
                </a:solidFill>
              </a:rPr>
              <a:t>6 photos </a:t>
            </a:r>
            <a:r>
              <a:rPr lang="en-GB" sz="2400" dirty="0" smtClean="0">
                <a:solidFill>
                  <a:schemeClr val="tx1"/>
                </a:solidFill>
              </a:rPr>
              <a:t>of their work. Must include:-  </a:t>
            </a:r>
            <a:r>
              <a:rPr lang="en-GB" sz="2400" i="1" dirty="0" smtClean="0">
                <a:solidFill>
                  <a:srgbClr val="00B0F0"/>
                </a:solidFill>
              </a:rPr>
              <a:t>Title /Images /Information /Possible ideas</a:t>
            </a:r>
            <a:endParaRPr lang="en-GB" sz="2400" i="1" dirty="0" smtClean="0">
              <a:solidFill>
                <a:schemeClr val="tx1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dirty="0" smtClean="0"/>
              <a:t>Use </a:t>
            </a:r>
            <a:r>
              <a:rPr lang="en-GB" sz="2400" dirty="0"/>
              <a:t>the ‘</a:t>
            </a:r>
            <a:r>
              <a:rPr lang="en-GB" sz="2400" b="1" dirty="0">
                <a:solidFill>
                  <a:srgbClr val="7030A0"/>
                </a:solidFill>
              </a:rPr>
              <a:t>How </a:t>
            </a:r>
            <a:r>
              <a:rPr lang="en-GB" sz="2400" b="1" dirty="0" smtClean="0">
                <a:solidFill>
                  <a:srgbClr val="7030A0"/>
                </a:solidFill>
              </a:rPr>
              <a:t>do I….analyse a photographers work</a:t>
            </a:r>
            <a:r>
              <a:rPr lang="en-GB" sz="2400" dirty="0" smtClean="0"/>
              <a:t>’ </a:t>
            </a:r>
            <a:endParaRPr sz="2400" dirty="0" smtClean="0">
              <a:solidFill>
                <a:srgbClr val="00B0F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2)   Plan of Photo Shoot</a:t>
            </a:r>
            <a:endParaRPr sz="2400" dirty="0" smtClean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dirty="0" smtClean="0"/>
              <a:t>Using </a:t>
            </a:r>
            <a:r>
              <a:rPr sz="2400" dirty="0"/>
              <a:t>the </a:t>
            </a:r>
            <a:r>
              <a:rPr sz="2400" dirty="0" smtClean="0"/>
              <a:t>‘</a:t>
            </a:r>
            <a:r>
              <a:rPr lang="en-GB" sz="2400" b="1" dirty="0" smtClean="0">
                <a:solidFill>
                  <a:srgbClr val="7030A0"/>
                </a:solidFill>
              </a:rPr>
              <a:t>How to plan a photo shoot</a:t>
            </a:r>
            <a:r>
              <a:rPr sz="2400" dirty="0" smtClean="0"/>
              <a:t>’ </a:t>
            </a:r>
            <a:r>
              <a:rPr sz="2400" dirty="0"/>
              <a:t>handout </a:t>
            </a:r>
            <a:r>
              <a:rPr lang="en-GB" sz="2400" dirty="0" smtClean="0"/>
              <a:t>plan your photo shoot – must include </a:t>
            </a:r>
            <a:r>
              <a:rPr lang="en-GB" sz="2400" i="1" dirty="0" smtClean="0">
                <a:solidFill>
                  <a:srgbClr val="00B0F0"/>
                </a:solidFill>
              </a:rPr>
              <a:t>Sketches/ location/ equipment/links to reference page</a:t>
            </a:r>
            <a:endParaRPr sz="2400" i="1"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3)   Contact Sheet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>
                <a:latin typeface="Gill Sans"/>
              </a:rPr>
              <a:t>Using the </a:t>
            </a:r>
            <a:r>
              <a:rPr lang="en-GB" sz="2400" dirty="0" smtClean="0">
                <a:latin typeface="Gill Sans"/>
              </a:rPr>
              <a:t>‘</a:t>
            </a:r>
            <a:r>
              <a:rPr lang="en-GB" sz="2400" b="1" dirty="0" smtClean="0">
                <a:solidFill>
                  <a:srgbClr val="7030A0"/>
                </a:solidFill>
                <a:latin typeface="Gill Sans"/>
              </a:rPr>
              <a:t>Contact Sheet</a:t>
            </a:r>
            <a:r>
              <a:rPr lang="en-GB" sz="2400" dirty="0" smtClean="0">
                <a:latin typeface="Gill Sans"/>
              </a:rPr>
              <a:t>’ handout print out contact sheet and annotate. Relate work to reference page. Discuss (</a:t>
            </a:r>
            <a:r>
              <a:rPr lang="en-GB" sz="2400" b="1" i="1" dirty="0" smtClean="0">
                <a:solidFill>
                  <a:srgbClr val="00B050"/>
                </a:solidFill>
                <a:latin typeface="Gill Sans"/>
              </a:rPr>
              <a:t>TICK </a:t>
            </a:r>
            <a:r>
              <a:rPr lang="en-GB" sz="2400" i="1" dirty="0" smtClean="0">
                <a:solidFill>
                  <a:schemeClr val="tx1"/>
                </a:solidFill>
                <a:latin typeface="Gill Sans"/>
              </a:rPr>
              <a:t>and </a:t>
            </a:r>
            <a:r>
              <a:rPr lang="en-GB" sz="2400" b="1" i="1" dirty="0" smtClean="0">
                <a:solidFill>
                  <a:srgbClr val="FF0000"/>
                </a:solidFill>
                <a:latin typeface="Gill Sans"/>
              </a:rPr>
              <a:t>CROSS</a:t>
            </a:r>
            <a:r>
              <a:rPr lang="en-GB" sz="2400" dirty="0" smtClean="0">
                <a:solidFill>
                  <a:schemeClr val="tx1"/>
                </a:solidFill>
                <a:latin typeface="Gill Sans"/>
              </a:rPr>
              <a:t>) photos.</a:t>
            </a:r>
            <a:endParaRPr lang="en-GB" sz="2400" b="1" dirty="0" smtClean="0">
              <a:latin typeface="Gill Sans"/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4)   Best Photos</a:t>
            </a:r>
            <a:endParaRPr sz="24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dirty="0"/>
              <a:t>Using the ‘</a:t>
            </a:r>
            <a:r>
              <a:rPr lang="en-GB" sz="2400" b="1" dirty="0">
                <a:solidFill>
                  <a:srgbClr val="7030A0"/>
                </a:solidFill>
              </a:rPr>
              <a:t>How </a:t>
            </a:r>
            <a:r>
              <a:rPr lang="en-GB" sz="2400" b="1" dirty="0" smtClean="0">
                <a:solidFill>
                  <a:srgbClr val="7030A0"/>
                </a:solidFill>
              </a:rPr>
              <a:t>do I ….Present my work</a:t>
            </a:r>
            <a:r>
              <a:rPr lang="en-GB" sz="2400" dirty="0" smtClean="0"/>
              <a:t>’ handout and enlarge/edit your final idea for your chosen photographer/artist/style.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b="1" dirty="0" smtClean="0">
                <a:solidFill>
                  <a:srgbClr val="FF0000"/>
                </a:solidFill>
              </a:rPr>
              <a:t>REMEMBER TO LINK BACK TO YOUR PREVIOUS REFERENCE PAGES</a:t>
            </a:r>
          </a:p>
        </p:txBody>
      </p:sp>
      <p:graphicFrame>
        <p:nvGraphicFramePr>
          <p:cNvPr id="150" name="Table 150"/>
          <p:cNvGraphicFramePr/>
          <p:nvPr>
            <p:extLst>
              <p:ext uri="{D42A27DB-BD31-4B8C-83A1-F6EECF244321}">
                <p14:modId xmlns:p14="http://schemas.microsoft.com/office/powerpoint/2010/main" val="2508537043"/>
              </p:ext>
            </p:extLst>
          </p:nvPr>
        </p:nvGraphicFramePr>
        <p:xfrm>
          <a:off x="8181175" y="1091738"/>
          <a:ext cx="4823625" cy="853622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3364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818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 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some questions from each heading on the </a:t>
                      </a:r>
                      <a:r>
                        <a:rPr dirty="0" smtClean="0"/>
                        <a:t>‘</a:t>
                      </a:r>
                      <a:r>
                        <a:rPr lang="en-GB" dirty="0" smtClean="0"/>
                        <a:t>help sheet pages’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 range of neatly cut out and presented images by the </a:t>
                      </a:r>
                      <a:r>
                        <a:rPr dirty="0" smtClean="0"/>
                        <a:t>photographer</a:t>
                      </a:r>
                      <a:r>
                        <a:rPr lang="en-GB" dirty="0" smtClean="0"/>
                        <a:t>/artist/style that link to your development of ideas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Ideas</a:t>
                      </a:r>
                      <a:r>
                        <a:rPr lang="en-GB" baseline="0" dirty="0" smtClean="0"/>
                        <a:t> are </a:t>
                      </a:r>
                      <a:r>
                        <a:rPr lang="en-GB" dirty="0" smtClean="0"/>
                        <a:t>based on your chosen photographer/artist/style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41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Answered most questions from each heading on the ‘help sheet pages’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Writing uses detailed and in-depth sentences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layout/design for the </a:t>
                      </a:r>
                      <a:r>
                        <a:rPr dirty="0" smtClean="0"/>
                        <a:t>page</a:t>
                      </a:r>
                      <a:r>
                        <a:rPr lang="en-GB" dirty="0" smtClean="0"/>
                        <a:t>s</a:t>
                      </a:r>
                      <a:r>
                        <a:rPr dirty="0" smtClean="0"/>
                        <a:t> used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range of ideas that reflect the style of your chosen photographer/artist/style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baseline="0" dirty="0" smtClean="0"/>
                        <a:t>Camera setting have been discussed and used in various ways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baseline="0" dirty="0" smtClean="0"/>
                        <a:t>Various compositions and lighting have been experimented with</a:t>
                      </a:r>
                      <a:r>
                        <a:rPr dirty="0" smtClean="0"/>
                        <a:t> 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7340277" y="53718"/>
            <a:ext cx="5664523" cy="1038020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gain an understanding of the work </a:t>
            </a:r>
            <a:r>
              <a:rPr lang="en-GB" dirty="0" smtClean="0"/>
              <a:t>of a chosen photographer/artist/style that links to your project and develop ideas</a:t>
            </a:r>
            <a:endParaRPr dirty="0"/>
          </a:p>
        </p:txBody>
      </p:sp>
      <p:pic>
        <p:nvPicPr>
          <p:cNvPr id="7" name="92923d_5fcd012fd7f0428a911d7dbe95cb2a0f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33985">
            <a:off x="91871" y="153658"/>
            <a:ext cx="2492455" cy="176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lanning a photo shoo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568598">
            <a:off x="4948727" y="87454"/>
            <a:ext cx="2237913" cy="1678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157" y="0"/>
            <a:ext cx="2020932" cy="14291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317</Words>
  <Application>Microsoft Office PowerPoint</Application>
  <PresentationFormat>Custom</PresentationFormat>
  <Paragraphs>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Gill Sans</vt:lpstr>
      <vt:lpstr>Helvetica Light</vt:lpstr>
      <vt:lpstr>Helvetica Neue</vt:lpstr>
      <vt:lpstr>Impact</vt:lpstr>
      <vt:lpstr>Lemon/Milk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49</cp:revision>
  <cp:lastPrinted>2018-02-01T10:06:02Z</cp:lastPrinted>
  <dcterms:modified xsi:type="dcterms:W3CDTF">2020-03-10T13:30:49Z</dcterms:modified>
</cp:coreProperties>
</file>