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39D3-FC27-4AEF-A6D1-CBD4F2F73D38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0AD7-A6ED-4614-A6F3-058EB9E0E5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39D3-FC27-4AEF-A6D1-CBD4F2F73D38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0AD7-A6ED-4614-A6F3-058EB9E0E5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39D3-FC27-4AEF-A6D1-CBD4F2F73D38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0AD7-A6ED-4614-A6F3-058EB9E0E5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39D3-FC27-4AEF-A6D1-CBD4F2F73D38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0AD7-A6ED-4614-A6F3-058EB9E0E5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39D3-FC27-4AEF-A6D1-CBD4F2F73D38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0AD7-A6ED-4614-A6F3-058EB9E0E5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39D3-FC27-4AEF-A6D1-CBD4F2F73D38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0AD7-A6ED-4614-A6F3-058EB9E0E5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39D3-FC27-4AEF-A6D1-CBD4F2F73D38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0AD7-A6ED-4614-A6F3-058EB9E0E5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39D3-FC27-4AEF-A6D1-CBD4F2F73D38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0AD7-A6ED-4614-A6F3-058EB9E0E5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39D3-FC27-4AEF-A6D1-CBD4F2F73D38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0AD7-A6ED-4614-A6F3-058EB9E0E5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39D3-FC27-4AEF-A6D1-CBD4F2F73D38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0AD7-A6ED-4614-A6F3-058EB9E0E5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39D3-FC27-4AEF-A6D1-CBD4F2F73D38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0AD7-A6ED-4614-A6F3-058EB9E0E5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B39D3-FC27-4AEF-A6D1-CBD4F2F73D38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D0AD7-A6ED-4614-A6F3-058EB9E0E50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662829"/>
              </p:ext>
            </p:extLst>
          </p:nvPr>
        </p:nvGraphicFramePr>
        <p:xfrm>
          <a:off x="143508" y="264715"/>
          <a:ext cx="8856984" cy="3491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867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+mj-lt"/>
                        </a:rPr>
                        <a:t>Element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+mj-lt"/>
                        </a:rPr>
                        <a:t>Melting Point (°C)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+mj-lt"/>
                        </a:rPr>
                        <a:t>Boiling Point (</a:t>
                      </a:r>
                      <a:r>
                        <a:rPr lang="en-GB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°C</a:t>
                      </a:r>
                      <a:r>
                        <a:rPr lang="en-GB" sz="2800" dirty="0">
                          <a:solidFill>
                            <a:schemeClr val="tx1"/>
                          </a:solidFill>
                          <a:latin typeface="+mj-lt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629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j-lt"/>
                        </a:rPr>
                        <a:t>Lithium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j-lt"/>
                        </a:rPr>
                        <a:t>180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629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j-lt"/>
                        </a:rPr>
                        <a:t>Sodium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j-lt"/>
                        </a:rPr>
                        <a:t>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j-lt"/>
                        </a:rPr>
                        <a:t>883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629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j-lt"/>
                        </a:rPr>
                        <a:t>Potassium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j-lt"/>
                        </a:rPr>
                        <a:t>759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629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j-lt"/>
                        </a:rPr>
                        <a:t>Rubidium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j-lt"/>
                        </a:rPr>
                        <a:t>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j-lt"/>
                        </a:rPr>
                        <a:t>688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629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j-lt"/>
                        </a:rPr>
                        <a:t>Caesium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j-lt"/>
                        </a:rPr>
                        <a:t>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j-lt"/>
                        </a:rPr>
                        <a:t>671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380" name="TextBox 2"/>
          <p:cNvSpPr txBox="1">
            <a:spLocks noChangeArrowheads="1"/>
          </p:cNvSpPr>
          <p:nvPr/>
        </p:nvSpPr>
        <p:spPr bwMode="auto">
          <a:xfrm>
            <a:off x="0" y="3992284"/>
            <a:ext cx="9144000" cy="2893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600" b="1" dirty="0">
                <a:latin typeface="+mj-lt"/>
              </a:rPr>
              <a:t>Task:</a:t>
            </a:r>
          </a:p>
          <a:p>
            <a:endParaRPr lang="en-GB" sz="2600" dirty="0">
              <a:latin typeface="+mj-lt"/>
            </a:endParaRPr>
          </a:p>
          <a:p>
            <a:pPr marL="342900" indent="-342900">
              <a:buFontTx/>
              <a:buAutoNum type="arabicPeriod"/>
            </a:pPr>
            <a:r>
              <a:rPr lang="en-GB" sz="2600" dirty="0">
                <a:latin typeface="+mj-lt"/>
              </a:rPr>
              <a:t>Draw </a:t>
            </a:r>
            <a:r>
              <a:rPr lang="en-GB" sz="2600" b="1" dirty="0">
                <a:latin typeface="+mj-lt"/>
              </a:rPr>
              <a:t>2</a:t>
            </a:r>
            <a:r>
              <a:rPr lang="en-GB" sz="2600" dirty="0">
                <a:latin typeface="+mj-lt"/>
              </a:rPr>
              <a:t> graphs, one for melting point and one for boiling point									(4)</a:t>
            </a:r>
          </a:p>
          <a:p>
            <a:pPr marL="342900" indent="-342900">
              <a:buFontTx/>
              <a:buAutoNum type="arabicPeriod"/>
            </a:pPr>
            <a:r>
              <a:rPr lang="en-GB" sz="2600" dirty="0">
                <a:latin typeface="+mj-lt"/>
              </a:rPr>
              <a:t>Use your graph to predict the missing values and include on each graph								(4)</a:t>
            </a:r>
          </a:p>
          <a:p>
            <a:pPr marL="342900" indent="-342900">
              <a:buFontTx/>
              <a:buAutoNum type="arabicPeriod"/>
            </a:pPr>
            <a:r>
              <a:rPr lang="en-GB" sz="2600" dirty="0">
                <a:latin typeface="+mj-lt"/>
              </a:rPr>
              <a:t>Describe the trends shown in each graph 			(2)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1D201D27314143BE863E8D07D284B8" ma:contentTypeVersion="7" ma:contentTypeDescription="Create a new document." ma:contentTypeScope="" ma:versionID="a04bb269a71ec15fb8834c62c42de320">
  <xsd:schema xmlns:xsd="http://www.w3.org/2001/XMLSchema" xmlns:xs="http://www.w3.org/2001/XMLSchema" xmlns:p="http://schemas.microsoft.com/office/2006/metadata/properties" xmlns:ns2="3eb4558b-8982-4134-8cf8-0edee52307a7" xmlns:ns3="049f97e1-32ae-4d3d-9c64-63be60dba368" targetNamespace="http://schemas.microsoft.com/office/2006/metadata/properties" ma:root="true" ma:fieldsID="858dc09fc12d3d2ae6884f6eb9195164" ns2:_="" ns3:_="">
    <xsd:import namespace="3eb4558b-8982-4134-8cf8-0edee52307a7"/>
    <xsd:import namespace="049f97e1-32ae-4d3d-9c64-63be60dba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b4558b-8982-4134-8cf8-0edee52307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9f97e1-32ae-4d3d-9c64-63be60dba36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CFA4E2D-D429-4392-A1DF-E284DBDB0FA8}"/>
</file>

<file path=customXml/itemProps2.xml><?xml version="1.0" encoding="utf-8"?>
<ds:datastoreItem xmlns:ds="http://schemas.openxmlformats.org/officeDocument/2006/customXml" ds:itemID="{84D50F25-F2FC-4759-9BF1-427BC9436DF8}"/>
</file>

<file path=customXml/itemProps3.xml><?xml version="1.0" encoding="utf-8"?>
<ds:datastoreItem xmlns:ds="http://schemas.openxmlformats.org/officeDocument/2006/customXml" ds:itemID="{41DDEA50-7155-4BEB-ACF1-98DFE8CDAD2A}"/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39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Gurps</dc:creator>
  <cp:lastModifiedBy>My Computer</cp:lastModifiedBy>
  <cp:revision>4</cp:revision>
  <dcterms:created xsi:type="dcterms:W3CDTF">2015-10-10T11:44:35Z</dcterms:created>
  <dcterms:modified xsi:type="dcterms:W3CDTF">2020-06-12T08:24:57Z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0x010100571D201D27314143BE863E8D07D284B8</vt:lpwstr>
  </property>
</Properties>
</file>