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DEC8-266D-467F-9C67-B15B531EA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EC2FB-DA4F-4850-9EBE-5E68A5961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FD659-BA8D-47A1-8846-FD8B40B4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B1554-6A15-479D-950B-EBA33DBF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851CB-67B6-4B35-85A4-FB543DD3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2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99B8-C126-42AD-BD2C-506BE341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BBB14-5483-4E35-B46F-AFDCE0B42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AFC01-7C89-4B56-8090-A81EACAB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C698E-BC78-47CD-B95D-BAA8CDFA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5F44-16C2-470C-9EF7-BED47580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6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9E6FD-3331-410D-9705-617D09E02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BCF8C-13B2-4A0F-8565-3444302CC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4E1CD-90DF-4B95-84C9-7CB3B748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A3AFC-7BA5-4812-9D34-2F760A61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E2526-A20D-46FC-9623-D94E2193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2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4F048-7F69-483C-9450-C6709D9B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C41A1-0D7A-4E87-8C8A-76A491948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E08B2-AD79-492A-9B73-E2F96076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591D4-C157-48EA-9377-8A25B180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AF3ED-2537-4581-83EC-6021A2DA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46FB-3745-4F98-BF90-5CCD4E53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A3222-72EE-4F56-BB19-71DB2D41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0A180-4308-4342-A165-51FA5E74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22D0B-6020-450F-96B9-DA718BB9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6BFEE-95AB-48F2-B980-049368C3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8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3191-0043-4CB8-B336-A5ABBF14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3636-201A-4602-BA68-66B04F6FB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E880E-0911-45A4-B651-26FB16B46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34BEB-1C9D-4ACD-B27E-3BBFB8CD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9C607-63AB-4A90-BDD8-5973236A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7AE1E-5244-4758-B1C5-4BCF287F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0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D5DA-BA57-4C47-A56E-A3A53177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329BF-421E-4CA6-AFA6-46D72B6FA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FEB90-F319-4137-8717-D361A48A5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4E1F4-86A0-42F7-BAA9-0F7D53254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8755C-F6AE-4F67-B305-98D0EA04C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E60C3-5953-4DDC-B3E2-A36F2129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F8920-67C2-4268-B9A6-BEAF5BB5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9FAE6-E5CE-4E24-BB84-63602182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13D9-3F41-425C-8792-5D10E9BC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30D77-1D3E-4E21-8A22-C6E40C56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266C0-4642-4B58-8C28-3D10C7FB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7AE37-1B50-4F4B-A0F7-C53DE1771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9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DB271-9BCD-4709-8437-CCCDBCCC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784E8-DEEB-484C-A3EB-1808D9B82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9C329-A1E0-47CC-9205-7DBF3BAC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12C7-FDB6-40BB-90F7-705F5CCC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06EB7-9397-479D-A6B0-0BFACA77C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5A84E-9257-49CA-8B72-2DA7B56EA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0C36B-E28B-4A9F-A309-C1495B58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1CDBB-8D0F-4092-ACBE-D2B5DAAD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82D61-9EC4-47D2-A814-596AF79E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9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34D9-5718-4D32-9B7B-EF368BE3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89CF6F-CF34-451E-9DD8-C341BF9F5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AAF4A-B7E3-490A-BF14-2ACA92AC1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7DC87-F46E-49E1-ADBB-EC88218C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6DD01-E901-4EB3-AA53-D786CFEB6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27764-E783-49D3-AC60-FBCD28F1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94A396-FBD4-43BE-9802-DE6A280B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75472-39ED-4987-AFDE-FDA804EB4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88898-EE50-4CF8-B7D6-34571D142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E50C-EFB6-4B89-8727-F8E72FD21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2099A-088B-4971-9E35-13143FEBB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AC5C9E-8A4F-40F4-AA8C-391B5ADD4CF0}"/>
              </a:ext>
            </a:extLst>
          </p:cNvPr>
          <p:cNvSpPr/>
          <p:nvPr/>
        </p:nvSpPr>
        <p:spPr>
          <a:xfrm>
            <a:off x="570155" y="152400"/>
            <a:ext cx="10144461" cy="15382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38908-4FCB-4536-A00C-06564A17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241814"/>
            <a:ext cx="10515600" cy="1325563"/>
          </a:xfrm>
        </p:spPr>
        <p:txBody>
          <a:bodyPr/>
          <a:lstStyle/>
          <a:p>
            <a:r>
              <a:rPr lang="en-GB" b="1" i="1" u="sng" dirty="0"/>
              <a:t>Task 1 – Observational Drawing – </a:t>
            </a:r>
            <a:br>
              <a:rPr lang="en-GB" b="1" i="1" u="sng" dirty="0"/>
            </a:br>
            <a:r>
              <a:rPr lang="en-GB" b="1" i="1" u="sng" dirty="0"/>
              <a:t>Sweet Wrapper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35EA0-F80A-4E9A-8A03-B60D2882E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16" y="1780102"/>
            <a:ext cx="10515600" cy="4351338"/>
          </a:xfrm>
        </p:spPr>
        <p:txBody>
          <a:bodyPr/>
          <a:lstStyle/>
          <a:p>
            <a:r>
              <a:rPr lang="en-GB" dirty="0"/>
              <a:t>Place a sweet wrapper/chocolate/crisp packet in front of you on the table.</a:t>
            </a:r>
          </a:p>
          <a:p>
            <a:r>
              <a:rPr lang="en-GB" dirty="0"/>
              <a:t>Observe the shape, form, sizes of the objects, draw what you see. ONLY DRAW WHAT YOU CAN SEE.</a:t>
            </a:r>
          </a:p>
          <a:p>
            <a:r>
              <a:rPr lang="en-GB" dirty="0"/>
              <a:t>Add shading to make your drawing look 3D</a:t>
            </a:r>
          </a:p>
          <a:p>
            <a:r>
              <a:rPr lang="en-GB" dirty="0"/>
              <a:t>Look at the examples on this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836D2-6638-4E71-B0F8-1E0F379D0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224" y="4443392"/>
            <a:ext cx="3032760" cy="2262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8F0DE8-0DC3-465E-B28A-07DC481D6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82" b="14667"/>
          <a:stretch/>
        </p:blipFill>
        <p:spPr>
          <a:xfrm>
            <a:off x="5124450" y="4509869"/>
            <a:ext cx="3608966" cy="2195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B008D1-A575-4FCC-A48F-3D0E02F40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879" y="4662269"/>
            <a:ext cx="3041763" cy="2026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A5691D-AA0D-49EF-8FC3-14F7278F2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396" y="153255"/>
            <a:ext cx="2472690" cy="164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AA6799-4782-497F-AA83-D179CA821DDB}"/>
              </a:ext>
            </a:extLst>
          </p:cNvPr>
          <p:cNvSpPr/>
          <p:nvPr/>
        </p:nvSpPr>
        <p:spPr>
          <a:xfrm>
            <a:off x="570155" y="494852"/>
            <a:ext cx="10144461" cy="11958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B9990-19BE-4DEE-B3F9-8CAEF432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Task 2– Observational Drawing – Cereal Box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D98CD1-63B8-476C-9680-08D5DFF2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81" y="1806635"/>
            <a:ext cx="10515600" cy="4351338"/>
          </a:xfrm>
        </p:spPr>
        <p:txBody>
          <a:bodyPr/>
          <a:lstStyle/>
          <a:p>
            <a:r>
              <a:rPr lang="en-GB" dirty="0"/>
              <a:t>Place box of cereal in front of you on the table.</a:t>
            </a:r>
          </a:p>
          <a:p>
            <a:r>
              <a:rPr lang="en-GB" dirty="0"/>
              <a:t>Observe the shape, form, sizes of the objects next to each other, draw what you see. ONLY DRAW WHAT YOU CAN SEE.</a:t>
            </a:r>
          </a:p>
          <a:p>
            <a:r>
              <a:rPr lang="en-GB" dirty="0"/>
              <a:t>Add shading or colour to make your drawing look 3D</a:t>
            </a:r>
          </a:p>
          <a:p>
            <a:r>
              <a:rPr lang="en-GB" dirty="0"/>
              <a:t>Look at the examples on this below to give you ideas and </a:t>
            </a:r>
          </a:p>
          <a:p>
            <a:pPr marL="0" indent="0">
              <a:buNone/>
            </a:pPr>
            <a:r>
              <a:rPr lang="en-GB" dirty="0"/>
              <a:t>inspiration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ED220-CAAD-45E7-9175-84D98D8B5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4416425"/>
            <a:ext cx="2857500" cy="2076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3DA92A-6771-40AB-9085-F498F334E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33" r="22533"/>
          <a:stretch/>
        </p:blipFill>
        <p:spPr>
          <a:xfrm>
            <a:off x="7193280" y="4566842"/>
            <a:ext cx="1661160" cy="21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3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AA6799-4782-497F-AA83-D179CA821DDB}"/>
              </a:ext>
            </a:extLst>
          </p:cNvPr>
          <p:cNvSpPr/>
          <p:nvPr/>
        </p:nvSpPr>
        <p:spPr>
          <a:xfrm>
            <a:off x="570155" y="494852"/>
            <a:ext cx="10144461" cy="11958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B9990-19BE-4DEE-B3F9-8CAEF432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Task 3– Observational Drawing – </a:t>
            </a:r>
            <a:br>
              <a:rPr lang="en-GB" b="1" i="1" u="sng" dirty="0"/>
            </a:br>
            <a:r>
              <a:rPr lang="en-GB" b="1" i="1" u="sng" dirty="0"/>
              <a:t>Pop Bottle or Can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D98CD1-63B8-476C-9680-08D5DFF2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81" y="1806635"/>
            <a:ext cx="10515600" cy="4351338"/>
          </a:xfrm>
        </p:spPr>
        <p:txBody>
          <a:bodyPr/>
          <a:lstStyle/>
          <a:p>
            <a:r>
              <a:rPr lang="en-GB" dirty="0"/>
              <a:t>Place a bottle of pop or a can in front of you on the table.</a:t>
            </a:r>
          </a:p>
          <a:p>
            <a:r>
              <a:rPr lang="en-GB" dirty="0"/>
              <a:t>Observe the shape, form, sizes of the objects next to each other, draw what you see. ONLY DRAW WHAT YOU CAN SEE.</a:t>
            </a:r>
          </a:p>
          <a:p>
            <a:r>
              <a:rPr lang="en-GB" dirty="0"/>
              <a:t>Add shading or colour to make your drawing look 3D</a:t>
            </a:r>
          </a:p>
          <a:p>
            <a:r>
              <a:rPr lang="en-GB" dirty="0"/>
              <a:t>Look at the examples on this below to give you ideas and </a:t>
            </a:r>
          </a:p>
          <a:p>
            <a:pPr marL="0" indent="0">
              <a:buNone/>
            </a:pPr>
            <a:r>
              <a:rPr lang="en-GB" dirty="0"/>
              <a:t>inspiration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366A7D-ACAE-4E6E-BDAD-72B79764B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3870960"/>
            <a:ext cx="219075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16B47D-7999-4F7D-9965-2431F9589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140" y="4191000"/>
            <a:ext cx="1897110" cy="2537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AD9571-5C5D-4657-BD62-BD22A2585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99610"/>
            <a:ext cx="1638300" cy="2228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D0FB7-2A77-4B1E-AED7-5EA973A98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861" y="4320540"/>
            <a:ext cx="1668065" cy="2448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295B4B-A2C8-4CFE-908A-999C567D2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6459" y="140270"/>
            <a:ext cx="127226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AA6799-4782-497F-AA83-D179CA821DDB}"/>
              </a:ext>
            </a:extLst>
          </p:cNvPr>
          <p:cNvSpPr/>
          <p:nvPr/>
        </p:nvSpPr>
        <p:spPr>
          <a:xfrm>
            <a:off x="570155" y="494852"/>
            <a:ext cx="10144461" cy="11958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B9990-19BE-4DEE-B3F9-8CAEF432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Task 4– Sarah Graham Copy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292B3-9F5F-48BF-A773-4E169FC24FC5}"/>
              </a:ext>
            </a:extLst>
          </p:cNvPr>
          <p:cNvSpPr txBox="1"/>
          <p:nvPr/>
        </p:nvSpPr>
        <p:spPr>
          <a:xfrm>
            <a:off x="685799" y="1950720"/>
            <a:ext cx="101444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On the next slide there are 6 images of Sarah Graham work</a:t>
            </a:r>
          </a:p>
          <a:p>
            <a:r>
              <a:rPr lang="en-GB" sz="4000" dirty="0"/>
              <a:t>Choose 1 and copy exactly as you see it.</a:t>
            </a:r>
          </a:p>
          <a:p>
            <a:r>
              <a:rPr lang="en-GB" sz="4000" dirty="0"/>
              <a:t>Use colour or shading if you do not have coloured crayons (NO FELTS)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39BF81-E8B8-4AAA-9B1A-C27239E26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20" y="4139965"/>
            <a:ext cx="3609639" cy="24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7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97096" cy="32739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0"/>
            <a:ext cx="2743200" cy="3533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48800" y="556238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solidFill>
                  <a:srgbClr val="00B050"/>
                </a:solidFill>
                <a:latin typeface="Curlz MT" pitchFamily="82" charset="0"/>
              </a:rPr>
              <a:t>Oil Paintings</a:t>
            </a:r>
            <a:endParaRPr lang="en-GB" sz="3600" dirty="0">
              <a:latin typeface="Accord Heavy SF" panose="020BE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81" y="-22221"/>
            <a:ext cx="4550241" cy="3106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7923" r="10101" b="6551"/>
          <a:stretch/>
        </p:blipFill>
        <p:spPr>
          <a:xfrm>
            <a:off x="1" y="3183420"/>
            <a:ext cx="2497096" cy="3679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56" y="3083883"/>
            <a:ext cx="2363703" cy="3722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60" y="3083883"/>
            <a:ext cx="2624699" cy="37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28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256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Accord Heavy SF</vt:lpstr>
      <vt:lpstr>Arial</vt:lpstr>
      <vt:lpstr>Calibri</vt:lpstr>
      <vt:lpstr>Calibri Light</vt:lpstr>
      <vt:lpstr>Curlz MT</vt:lpstr>
      <vt:lpstr>Office Theme</vt:lpstr>
      <vt:lpstr>Task 1 – Observational Drawing –  Sweet Wrapper</vt:lpstr>
      <vt:lpstr>Task 2– Observational Drawing – Cereal Box</vt:lpstr>
      <vt:lpstr>Task 3– Observational Drawing –  Pop Bottle or Can</vt:lpstr>
      <vt:lpstr>Task 4– Sarah Graham Copy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Bates</dc:creator>
  <cp:lastModifiedBy>Marie Bates</cp:lastModifiedBy>
  <cp:revision>7</cp:revision>
  <dcterms:created xsi:type="dcterms:W3CDTF">2020-09-22T12:13:54Z</dcterms:created>
  <dcterms:modified xsi:type="dcterms:W3CDTF">2020-09-23T07:49:23Z</dcterms:modified>
</cp:coreProperties>
</file>