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6" r:id="rId3"/>
    <p:sldId id="258" r:id="rId4"/>
    <p:sldId id="265" r:id="rId5"/>
    <p:sldId id="266" r:id="rId6"/>
    <p:sldId id="267" r:id="rId7"/>
    <p:sldId id="259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9A1C9-D206-4EFC-B9CA-FF0B7AED044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4BB8-2F3D-4810-96EB-F66D664D0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1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http://www.youtube.com/watch?v=aMICD3aMZpw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4BB8-2F3D-4810-96EB-F66D664D0A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78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93B4-2031-4ADD-BC31-74A4F04BE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D710B-42D9-4302-A77A-07CF1D654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28D55-A552-486E-8DDD-5AA2C2E9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90D9A-CF5A-48B4-B92E-849E9BED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73B0-374A-493D-A1C4-2FC46FCC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7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473F-924F-4908-AE6D-4540437B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174A6-5950-41A0-BE47-2B7C0188C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29F75-F8FE-4A0D-B97F-EC935B91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2073-912F-409F-A366-1EF92AF5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F2D3-8148-420E-A708-32F4FB36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C5811-FF97-407E-AED7-FF62C0F8C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39A04-4B59-4776-B118-9D7FD261F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7A11E-A63B-4CE8-B74B-0E7F069E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8884-2A09-4972-9C6B-ABAC68A4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FC966-4953-48F1-AABA-3E955260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BE9F-85F2-4A4A-B1B3-0F093758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7D9E-80E8-41A7-8B11-4865303C4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862C0-50D6-42CD-B590-34C92DDD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4DDBE-4FAE-49B4-BD46-5DB21CEB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42C47-DFC8-4C19-9663-CF8D4443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1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09CA-1DB8-4908-B237-92943F8C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83EA-3805-49FD-892D-08F85364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1D057-E30A-4FDE-83B9-5E8049C0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1EB85-EE45-4011-B907-99CD64E2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60FC9-D1B1-4C3B-A416-94BEF05F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0FBE-9BB0-4341-9833-00BC1C0A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3C238-0AC5-4927-91A0-7E0B5CD08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B04E3-5937-497B-9ABB-0C02B310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5791A-6BAC-4792-A54D-1A8DCCD1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0D65E-91C0-4925-B465-9D548801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B2BFF-05F6-4A72-A1BE-70E9207D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7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C9D9-3976-41FE-A4DB-D25D5ABF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EF3FF-8E97-4B82-9BC3-1B8311B8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0BE0F-73B1-4089-96E5-7651B9E38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40004-8770-47F2-8A67-24ED4BC2B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6BADA-CB11-41A4-B47C-9F3D2D6FC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B98CF-1C01-46E3-836B-025FB771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5DACF-1F45-48C3-B7F8-B83864ED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CD0E8-96E1-4CAE-B377-8B688525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4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9E8B-F1F3-430C-A926-F4F233F9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0D8F0-C724-405D-B65C-BFAEA977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4A491-CE88-4B0F-B508-4B0B8250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1DAAC-415C-4C1B-86CA-6896E25F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83622-6D07-42C8-BF26-FEC58396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56561-B462-4045-991B-FAE73847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DAE43-A6FF-4F46-AF4D-F2221D6D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8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5F39-5E51-44FA-BA46-5DD28341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C3832-FA02-4147-8B10-CA4E1C8C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1B586-7EB1-4D39-BDF4-E892E9840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ED0B5-E3B8-4E6E-A801-17A988D3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CC714-8F2F-4BBF-8F7B-B777E6DA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2EC3B-D7A6-4876-8DF6-A423661F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0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0946-F229-4417-877D-9BB5BDD9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61A5B-3EB6-4E7A-BA37-4BB1D38CB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2DE7A-B826-4108-83C4-B0ACA9591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EE848-E9AB-45B6-9C06-0FA13762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8656E-20C0-4CFE-8690-4D112DB0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D7D7B-E1A8-4FED-BA10-854B8E0D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9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F524A-9B6E-44DD-8EF3-9C319708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9914A-9C77-4C6D-A4A8-8ABB57BFA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72C63-4551-47D4-897C-0FA1452D6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BC388-62A6-44C4-BD21-32782E7CB95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D868E-6297-4C93-9371-17B714779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B1AE-57B6-40D7-AB1B-E7633B718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9E730-D629-427A-8C61-0135DB16B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7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590D0EEB-E11F-4BBE-8D3A-F9A1CDF60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C8350-0706-4F7F-A41C-F2C6947DB533}"/>
              </a:ext>
            </a:extLst>
          </p:cNvPr>
          <p:cNvSpPr txBox="1"/>
          <p:nvPr/>
        </p:nvSpPr>
        <p:spPr>
          <a:xfrm>
            <a:off x="1183341" y="188640"/>
            <a:ext cx="727709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Descriptive Writing 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15935-6848-480E-8A52-C6A7381EE80C}"/>
              </a:ext>
            </a:extLst>
          </p:cNvPr>
          <p:cNvSpPr txBox="1"/>
          <p:nvPr/>
        </p:nvSpPr>
        <p:spPr>
          <a:xfrm>
            <a:off x="5652120" y="4027375"/>
            <a:ext cx="3312368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Write down all the different things you can </a:t>
            </a:r>
            <a:r>
              <a:rPr lang="en-GB" b="1" dirty="0"/>
              <a:t>see, hear, touch, taste and smell </a:t>
            </a:r>
            <a:r>
              <a:rPr lang="en-GB" dirty="0"/>
              <a:t>in this sweet shop.</a:t>
            </a:r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Extension: Write five ‘wow’ words you could use to describe this shop.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5A3B14-5EA2-42AD-A198-33C99EC53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579" y="188640"/>
            <a:ext cx="940387" cy="4864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1A92642-5A1B-4AF2-9897-9E7127906A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74405" y="70962"/>
            <a:ext cx="878370" cy="107482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A2063BF-97F9-4BD9-864C-56CE0FD7FF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9" y="5549316"/>
            <a:ext cx="790977" cy="1196751"/>
          </a:xfrm>
          <a:prstGeom prst="rect">
            <a:avLst/>
          </a:prstGeom>
          <a:ln>
            <a:noFill/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9990C1D-91DC-4937-82AB-4585C457F8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14999" y="5949280"/>
            <a:ext cx="1224136" cy="6346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B2BC626-17D7-4D5F-9F5C-6D235B0497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3722" y="2830624"/>
            <a:ext cx="941556" cy="11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9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568952" cy="794469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73238"/>
            <a:ext cx="8568952" cy="381600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effectLst/>
              </a:rPr>
              <a:t>To </a:t>
            </a:r>
            <a:r>
              <a:rPr lang="en-GB" sz="3200" u="sng" dirty="0">
                <a:solidFill>
                  <a:srgbClr val="FF0000"/>
                </a:solidFill>
                <a:effectLst/>
              </a:rPr>
              <a:t>describe</a:t>
            </a:r>
            <a:r>
              <a:rPr lang="en-GB" sz="3200" dirty="0">
                <a:solidFill>
                  <a:srgbClr val="FF0000"/>
                </a:solidFill>
                <a:effectLst/>
              </a:rPr>
              <a:t> the key features of a piece of descriptive writing.</a:t>
            </a:r>
          </a:p>
          <a:p>
            <a:r>
              <a:rPr lang="en-GB" sz="3200" dirty="0">
                <a:solidFill>
                  <a:schemeClr val="accent4">
                    <a:lumMod val="50000"/>
                  </a:schemeClr>
                </a:solidFill>
                <a:effectLst/>
              </a:rPr>
              <a:t>To </a:t>
            </a:r>
            <a:r>
              <a:rPr lang="en-GB" sz="3200" u="sng" dirty="0">
                <a:solidFill>
                  <a:schemeClr val="accent4">
                    <a:lumMod val="50000"/>
                  </a:schemeClr>
                </a:solidFill>
                <a:effectLst/>
              </a:rPr>
              <a:t>apply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effectLst/>
              </a:rPr>
              <a:t> our understanding to our own descriptive writing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.</a:t>
            </a:r>
          </a:p>
          <a:p>
            <a:r>
              <a:rPr lang="en-GB" sz="3200" dirty="0">
                <a:solidFill>
                  <a:srgbClr val="00B050"/>
                </a:solidFill>
                <a:effectLst/>
              </a:rPr>
              <a:t>To </a:t>
            </a:r>
            <a:r>
              <a:rPr lang="en-GB" sz="3200" u="sng" dirty="0">
                <a:solidFill>
                  <a:srgbClr val="00B050"/>
                </a:solidFill>
                <a:effectLst/>
              </a:rPr>
              <a:t>evaluate</a:t>
            </a:r>
            <a:r>
              <a:rPr lang="en-GB" sz="3200" dirty="0">
                <a:solidFill>
                  <a:srgbClr val="00B050"/>
                </a:solidFill>
                <a:effectLst/>
              </a:rPr>
              <a:t> our descriptive writing so far based on clear success criteria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52EA775-78E9-4794-A3C0-15BF312B1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24328" y="530366"/>
            <a:ext cx="1097247" cy="11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8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4800" dirty="0"/>
              <a:t>Choose one of the worksheets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76339-54A2-4019-AA43-1E7958F61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16374"/>
            <a:ext cx="1902435" cy="974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7A323-3DEC-4781-B448-FEB74FB9F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20" y="2886523"/>
            <a:ext cx="2027723" cy="191683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CCAB502-359E-4617-BB86-989A75A6E8D4}"/>
              </a:ext>
            </a:extLst>
          </p:cNvPr>
          <p:cNvGrpSpPr/>
          <p:nvPr/>
        </p:nvGrpSpPr>
        <p:grpSpPr>
          <a:xfrm>
            <a:off x="6156176" y="2852936"/>
            <a:ext cx="2785830" cy="2276872"/>
            <a:chOff x="5220072" y="2941501"/>
            <a:chExt cx="2785830" cy="2276872"/>
          </a:xfrm>
        </p:grpSpPr>
        <p:pic>
          <p:nvPicPr>
            <p:cNvPr id="13" name="Picture 12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37EF0CA1-8BCE-4768-8E24-B0F38306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298" y="3085517"/>
              <a:ext cx="1302069" cy="1988840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EFFC63BC-EAA6-4E8C-B10B-B1ED478BB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2941501"/>
              <a:ext cx="1138436" cy="22768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597846-69F0-4971-A5FF-AE88BCB4B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3429000"/>
              <a:ext cx="2713822" cy="14629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B31D9F6-9671-48CE-92EF-A95FFCD7DB18}"/>
              </a:ext>
            </a:extLst>
          </p:cNvPr>
          <p:cNvSpPr txBox="1"/>
          <p:nvPr/>
        </p:nvSpPr>
        <p:spPr>
          <a:xfrm>
            <a:off x="628651" y="2348880"/>
            <a:ext cx="18785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Challenge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10F3F5-FA7D-42C3-ACF9-89FE4A80D842}"/>
              </a:ext>
            </a:extLst>
          </p:cNvPr>
          <p:cNvSpPr txBox="1"/>
          <p:nvPr/>
        </p:nvSpPr>
        <p:spPr>
          <a:xfrm>
            <a:off x="3434367" y="2348880"/>
            <a:ext cx="18785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Extra Challenge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E681E0-D4FD-4CA9-B415-B267C44D12E9}"/>
              </a:ext>
            </a:extLst>
          </p:cNvPr>
          <p:cNvSpPr txBox="1"/>
          <p:nvPr/>
        </p:nvSpPr>
        <p:spPr>
          <a:xfrm>
            <a:off x="6645807" y="2330896"/>
            <a:ext cx="18785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Mega Challenge</a:t>
            </a:r>
          </a:p>
        </p:txBody>
      </p:sp>
    </p:spTree>
    <p:extLst>
      <p:ext uri="{BB962C8B-B14F-4D97-AF65-F5344CB8AC3E}">
        <p14:creationId xmlns:p14="http://schemas.microsoft.com/office/powerpoint/2010/main" val="258702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831AED8-4A4B-443C-A623-8A2EE50EC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059" y="126446"/>
            <a:ext cx="3382538" cy="13942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7355FF8-9E6A-479A-AFE9-97DBD2299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060" y="1672405"/>
            <a:ext cx="3382537" cy="11814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2F753D8-D6F6-49E4-94AD-E1A9D7C1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9" y="2553742"/>
            <a:ext cx="5021559" cy="792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 Reminder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 Full stops, capital letters, commas, speech marks, semi-colons, colons,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6E09381-ED54-4324-8205-C0D9F1CC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4D930E9-7138-4A1E-A79F-88D1BA6C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02" y="82201"/>
            <a:ext cx="5076056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 Worksheet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sure how to start? Use this to help you: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would soon be inside. Amazingly, I could already smell the wonderful, delicious and powerful smells coming from the sweets. 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One: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what it was like waiting outside the shop.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Two: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how you felt and what you saw, heard, smelt, tasted and felt.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Three: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did you do when you were in the shop? Describe it.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C89894E9-32F6-4C67-8F3C-E1847DD30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760" y="3461973"/>
            <a:ext cx="3382538" cy="13942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781EE2E1-55FC-4808-BA87-9632A6C9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761" y="5007932"/>
            <a:ext cx="3382537" cy="11814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3272134C-FDA8-488E-AA1E-4CCE0C5E7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00" y="5889269"/>
            <a:ext cx="5021559" cy="792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 Reminder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 Full stops, capital letters, commas, speech marks, semi-colons, colons,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1E38718-6608-4169-A4DD-6AAD33268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299" y="33355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ECB2A62-2C43-42D0-9E0F-F3D32CDE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03" y="3417728"/>
            <a:ext cx="5076056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 Worksheet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sure how to start? Use this to help you: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would soon be inside. Amazingly, I could already smell the wonderful, delicious and powerful smells coming from the sweets. 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One: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what it was like waiting outside the shop.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Two: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how you felt and what you saw, heard, smelt, tasted and felt.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Three: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did you do when you were in the shop? Describe it.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39DD9B-6367-4370-AFAE-95D788E5F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56" y="76918"/>
            <a:ext cx="892100" cy="457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59ED46-6CA2-4D14-900E-68EABB7EA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9" y="3417728"/>
            <a:ext cx="89209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3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28EBD34-274D-4C32-B884-68602DFC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37" y="27285"/>
            <a:ext cx="4165257" cy="1243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-ly words: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-ing words: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594629D-0A78-4CCC-8576-AC5FF609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37" y="1353558"/>
            <a:ext cx="4165256" cy="9867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B8186FA-1186-4F39-B673-2E00469DF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37" y="2404048"/>
            <a:ext cx="4165256" cy="9867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 Reminder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 Full stops, capital letters, commas, speech marks, semi-colons, colons, etc. </a:t>
            </a: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try and include semi-colons and colons.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1B7150A-AE04-4177-B6DF-75D4824C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27082"/>
            <a:ext cx="4591050" cy="2163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Paragraphing Suggestion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Remember, you don’t </a:t>
            </a:r>
            <a:r>
              <a:rPr lang="en-GB" sz="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organise you paragraphs like this, this is just to help you if you are stuck.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One: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it was like waiting outside the shop.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Two: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you felt and what you saw, heard, smelt, tasted and felt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Three: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you do when you were in the shop? Describe it.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 Paragraphing: </a:t>
            </a: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how you could use a </a:t>
            </a:r>
            <a:r>
              <a:rPr lang="en-GB" sz="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paragraph for impact</a:t>
            </a: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89237-0389-4684-B762-71FB0BC06406}"/>
              </a:ext>
            </a:extLst>
          </p:cNvPr>
          <p:cNvSpPr/>
          <p:nvPr/>
        </p:nvSpPr>
        <p:spPr>
          <a:xfrm>
            <a:off x="179512" y="27969"/>
            <a:ext cx="4572000" cy="11149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Challenge Worksheet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sure how to start? Use this to help you: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soon be inside. Amazingly, I could already smell the wonderful, delicious and powerful smells coming from the sweets. …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A55A65A-2FC9-48EB-BB9C-94DF59455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887" y="3434130"/>
            <a:ext cx="4165257" cy="1243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-ly words: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-ing words: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EAEE08B-4A20-41E8-8A8A-8FC66F357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887" y="4760403"/>
            <a:ext cx="4165256" cy="9867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717F5D8-75D7-4A7C-B9E2-D93642198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887" y="5810893"/>
            <a:ext cx="4165256" cy="9867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Punctuation Reminder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Remember: Full stops, capital letters, commas, speech marks, semi-colons, colons, etc. </a:t>
            </a: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try and include semi-colons and colons.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ADF244FA-27A0-489D-813C-D63B8B719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62" y="4633927"/>
            <a:ext cx="4591050" cy="2163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Paragraphing Suggestion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Remember, you don’t </a:t>
            </a:r>
            <a:r>
              <a:rPr lang="en-GB" sz="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organise you paragraphs like this, this is just to help you if you are stuck.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One: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it was like waiting outside the shop.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Two: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you felt and what you saw, heard, smelt, tasted and felt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Three: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you do when you were in the shop? Describe it.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 Paragraphing: </a:t>
            </a: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how you could use a </a:t>
            </a:r>
            <a:r>
              <a:rPr lang="en-GB" sz="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paragraph for impact</a:t>
            </a: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DABAF7-5BCF-4E00-B3F7-233830EADCFF}"/>
              </a:ext>
            </a:extLst>
          </p:cNvPr>
          <p:cNvSpPr/>
          <p:nvPr/>
        </p:nvSpPr>
        <p:spPr>
          <a:xfrm>
            <a:off x="160462" y="3434814"/>
            <a:ext cx="4572000" cy="11149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Challenge Worksheet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sure how to start? Use this to help you: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soon be inside. Amazingly, I could already smell the wonderful, delicious and powerful smells coming from the sweets. …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F93DDB-F846-4349-9C3E-7471881A1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75" y="58189"/>
            <a:ext cx="726207" cy="6864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6B9BAD-9BD8-45E4-85B1-3C32F2004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46" y="3453762"/>
            <a:ext cx="726207" cy="6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C3FC951-2F84-4F20-8EE1-0AAC4A03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92993"/>
            <a:ext cx="3024336" cy="1580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2EB4697-AAB0-4A3C-9351-99370603A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1781810"/>
            <a:ext cx="3024336" cy="1376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128D598-57E1-44C9-8C3E-BB07374BC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09" y="1340768"/>
            <a:ext cx="5729243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Paragraphing Suggestion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with a variety of paragraph and sentence lengths to build up interest for your reader.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C6F2BA3-B93C-47A7-B485-771412FC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09" y="2283743"/>
            <a:ext cx="5729243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Sentences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with a variety of sentence lengths and types to keep the reader interested in what you are describing. When will you use short sentences? Could you include embedded clauses?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52F76-3DCB-453C-AA03-49588E15C5B1}"/>
              </a:ext>
            </a:extLst>
          </p:cNvPr>
          <p:cNvSpPr/>
          <p:nvPr/>
        </p:nvSpPr>
        <p:spPr>
          <a:xfrm>
            <a:off x="107504" y="-10954"/>
            <a:ext cx="6319242" cy="118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 Challenge Worksheet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sure how to start? Use this to help you: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soon be inside. Amazingly, I could already smell the wonderful, delicious and powerful smells coming from the sweets. …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30A59E1-1568-4F59-8B93-FF0FA6132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3505187"/>
            <a:ext cx="3024336" cy="1580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you could start your sentences: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Amazingly, Surprisingly, Shockingly,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5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Considering, Thinking, During,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Connectives: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Furthermore, On the other hand, Meanwhile, etc.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60D9E9F-D234-4B5D-8238-EF27D8171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5194004"/>
            <a:ext cx="3024336" cy="1376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WOW words you could use: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delicious delightful wonderful amazing spectacular multi-coloured sweet	mouth-watering sensational beautiful stunning shining enormous giant massive breath-taking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1C8E1A9-E051-4CE3-8483-1C1B005A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09" y="4752962"/>
            <a:ext cx="5729243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Paragraphing Suggestion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with a variety of paragraph and sentence lengths to build up interest for your reader.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262A92AE-6105-4ACD-A0EE-8CAD2E0E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09" y="5695937"/>
            <a:ext cx="5729243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Sentences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with a variety of sentence lengths and types to keep the reader interested in what you are describing. When will you use short sentences? Could you include embedded clauses?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80BBE-D349-406B-91BB-F45A8126A4A2}"/>
              </a:ext>
            </a:extLst>
          </p:cNvPr>
          <p:cNvSpPr/>
          <p:nvPr/>
        </p:nvSpPr>
        <p:spPr>
          <a:xfrm>
            <a:off x="107504" y="3401240"/>
            <a:ext cx="6319242" cy="118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 Challenge Worksheet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sure how to start? Use this to help you: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soon be inside. Amazingly, I could already smell the wonderful, delicious and powerful smells coming from the sweets. …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CDD607-953B-4A82-A477-5F95BFEAF18D}"/>
              </a:ext>
            </a:extLst>
          </p:cNvPr>
          <p:cNvGrpSpPr/>
          <p:nvPr/>
        </p:nvGrpSpPr>
        <p:grpSpPr>
          <a:xfrm>
            <a:off x="4776763" y="10396"/>
            <a:ext cx="1152128" cy="770945"/>
            <a:chOff x="5220072" y="2941501"/>
            <a:chExt cx="2785830" cy="2276872"/>
          </a:xfrm>
        </p:grpSpPr>
        <p:pic>
          <p:nvPicPr>
            <p:cNvPr id="15" name="Picture 14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64CC9237-545C-4FD2-A5C6-C7628A0FA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298" y="3085517"/>
              <a:ext cx="1302069" cy="1988840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FF19277C-BBDB-439F-98EF-D68C6834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2941501"/>
              <a:ext cx="1138436" cy="22768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F80ED1-96AE-40B4-B6FD-C3D22C9AA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3429000"/>
              <a:ext cx="2713822" cy="146292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8BACA2-8828-4F31-A97D-6CE045E1A2E1}"/>
              </a:ext>
            </a:extLst>
          </p:cNvPr>
          <p:cNvGrpSpPr/>
          <p:nvPr/>
        </p:nvGrpSpPr>
        <p:grpSpPr>
          <a:xfrm>
            <a:off x="4776763" y="3332797"/>
            <a:ext cx="1152128" cy="770945"/>
            <a:chOff x="5220072" y="2941501"/>
            <a:chExt cx="2785830" cy="2276872"/>
          </a:xfrm>
        </p:grpSpPr>
        <p:pic>
          <p:nvPicPr>
            <p:cNvPr id="19" name="Picture 18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id="{8766FB4C-F847-4686-A662-4CD3F54D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298" y="3085517"/>
              <a:ext cx="1302069" cy="1988840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F03B8B35-1927-46A2-8790-40E4154E3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2941501"/>
              <a:ext cx="1138436" cy="227687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E368A77-F93E-458D-9790-EC350A08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3429000"/>
              <a:ext cx="2713822" cy="14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02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F6445308-23CE-4EEF-A7CE-18B02CC2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4256483" cy="1477328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Choose one of the worksheets to help you write out your own description of a candy shop. </a:t>
            </a:r>
            <a:r>
              <a:rPr lang="en-GB" b="1" dirty="0">
                <a:solidFill>
                  <a:schemeClr val="bg1"/>
                </a:solidFill>
              </a:rPr>
              <a:t>Remember that you can add extra information to your description.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517" y="120193"/>
            <a:ext cx="4256483" cy="36933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Remember to describe the five senses:</a:t>
            </a:r>
          </a:p>
        </p:txBody>
      </p:sp>
    </p:spTree>
    <p:extLst>
      <p:ext uri="{BB962C8B-B14F-4D97-AF65-F5344CB8AC3E}">
        <p14:creationId xmlns:p14="http://schemas.microsoft.com/office/powerpoint/2010/main" val="169822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6" y="365127"/>
            <a:ext cx="7816103" cy="97564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Peer assessment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484785"/>
            <a:ext cx="5096889" cy="464137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lvl="1"/>
            <a:r>
              <a:rPr lang="en-GB" sz="2400" b="1" dirty="0">
                <a:solidFill>
                  <a:srgbClr val="7030A0"/>
                </a:solidFill>
              </a:rPr>
              <a:t>WWW: </a:t>
            </a:r>
            <a:r>
              <a:rPr lang="en-GB" sz="2400" dirty="0">
                <a:solidFill>
                  <a:srgbClr val="7030A0"/>
                </a:solidFill>
              </a:rPr>
              <a:t>Write down </a:t>
            </a:r>
            <a:r>
              <a:rPr lang="en-GB" sz="2400" b="1" dirty="0">
                <a:solidFill>
                  <a:srgbClr val="7030A0"/>
                </a:solidFill>
              </a:rPr>
              <a:t>one thing</a:t>
            </a:r>
            <a:r>
              <a:rPr lang="en-GB" sz="2400" dirty="0">
                <a:solidFill>
                  <a:srgbClr val="7030A0"/>
                </a:solidFill>
              </a:rPr>
              <a:t> the student has done well in their descriptive writing.</a:t>
            </a:r>
          </a:p>
          <a:p>
            <a:pPr lvl="1"/>
            <a:r>
              <a:rPr lang="en-GB" sz="2400" b="1" dirty="0">
                <a:solidFill>
                  <a:srgbClr val="7030A0"/>
                </a:solidFill>
              </a:rPr>
              <a:t>EBI: </a:t>
            </a:r>
            <a:r>
              <a:rPr lang="en-GB" sz="2400" dirty="0">
                <a:solidFill>
                  <a:srgbClr val="7030A0"/>
                </a:solidFill>
              </a:rPr>
              <a:t>Write down </a:t>
            </a:r>
            <a:r>
              <a:rPr lang="en-GB" sz="2400" b="1" dirty="0">
                <a:solidFill>
                  <a:srgbClr val="7030A0"/>
                </a:solidFill>
              </a:rPr>
              <a:t>one thing</a:t>
            </a:r>
            <a:r>
              <a:rPr lang="en-GB" sz="2400" dirty="0">
                <a:solidFill>
                  <a:srgbClr val="7030A0"/>
                </a:solidFill>
              </a:rPr>
              <a:t> they will need to work on the next  time.</a:t>
            </a:r>
          </a:p>
          <a:p>
            <a:pPr marL="411480" lvl="1" indent="0">
              <a:buNone/>
            </a:pPr>
            <a:endParaRPr lang="en-GB" sz="2400" dirty="0"/>
          </a:p>
          <a:p>
            <a:pPr marL="354013" lvl="1" indent="-354013"/>
            <a:r>
              <a:rPr lang="en-GB" sz="2800" b="1" dirty="0">
                <a:solidFill>
                  <a:srgbClr val="00B050"/>
                </a:solidFill>
              </a:rPr>
              <a:t>Mega Challenge</a:t>
            </a:r>
            <a:r>
              <a:rPr lang="en-GB" sz="2800" dirty="0">
                <a:solidFill>
                  <a:srgbClr val="00B050"/>
                </a:solidFill>
              </a:rPr>
              <a:t> peer assessment:</a:t>
            </a:r>
          </a:p>
          <a:p>
            <a:pPr marL="719773" lvl="2" indent="-354013"/>
            <a:r>
              <a:rPr lang="en-GB" sz="2000" b="1" dirty="0">
                <a:solidFill>
                  <a:srgbClr val="00B050"/>
                </a:solidFill>
              </a:rPr>
              <a:t>WWW: </a:t>
            </a:r>
            <a:r>
              <a:rPr lang="en-GB" sz="2000" dirty="0">
                <a:solidFill>
                  <a:srgbClr val="00B050"/>
                </a:solidFill>
              </a:rPr>
              <a:t>Write down one aspect the student has done well on for each of the following: </a:t>
            </a:r>
            <a:r>
              <a:rPr lang="en-GB" sz="2000" b="1" dirty="0">
                <a:solidFill>
                  <a:srgbClr val="00B050"/>
                </a:solidFill>
              </a:rPr>
              <a:t>sentences, punctuation, punctuation and vocabulary</a:t>
            </a:r>
            <a:r>
              <a:rPr lang="en-GB" sz="2000" dirty="0">
                <a:solidFill>
                  <a:srgbClr val="00B050"/>
                </a:solidFill>
              </a:rPr>
              <a:t>.</a:t>
            </a:r>
          </a:p>
          <a:p>
            <a:pPr marL="719773" lvl="2" indent="-354013"/>
            <a:r>
              <a:rPr lang="en-GB" sz="2000" b="1" dirty="0">
                <a:solidFill>
                  <a:srgbClr val="00B050"/>
                </a:solidFill>
              </a:rPr>
              <a:t>EBI: </a:t>
            </a:r>
            <a:r>
              <a:rPr lang="en-GB" sz="2000" dirty="0">
                <a:solidFill>
                  <a:srgbClr val="00B050"/>
                </a:solidFill>
              </a:rPr>
              <a:t>Give them </a:t>
            </a:r>
            <a:r>
              <a:rPr lang="en-GB" sz="2000" b="1" dirty="0">
                <a:solidFill>
                  <a:srgbClr val="00B050"/>
                </a:solidFill>
              </a:rPr>
              <a:t>two targets that you think are the most important for them to concentrate 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59" y="1497055"/>
            <a:ext cx="250318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Banned targets: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Improve handwriting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Spell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Write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Write in 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Improve punctuation (be specific!)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4AFCB11-8A2B-42D3-A182-3E0723760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32040" y="431000"/>
            <a:ext cx="3742519" cy="9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Plenary: Exit Targets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51447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600" dirty="0"/>
              <a:t>You may leave the room once you have told me </a:t>
            </a:r>
            <a:r>
              <a:rPr lang="en-GB" sz="3600" b="1" dirty="0"/>
              <a:t>one area you are good at </a:t>
            </a:r>
            <a:r>
              <a:rPr lang="en-GB" sz="3600" b="1" i="1" dirty="0"/>
              <a:t>and </a:t>
            </a:r>
            <a:r>
              <a:rPr lang="en-GB" sz="3600" b="1" dirty="0"/>
              <a:t>one area of descriptive writing you need to improve on.</a:t>
            </a:r>
            <a:endParaRPr lang="en-GB" sz="36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9E0462F-9516-409F-B3BC-1537B73A10AC}"/>
              </a:ext>
            </a:extLst>
          </p:cNvPr>
          <p:cNvSpPr txBox="1">
            <a:spLocks/>
          </p:cNvSpPr>
          <p:nvPr/>
        </p:nvSpPr>
        <p:spPr>
          <a:xfrm>
            <a:off x="628650" y="4239658"/>
            <a:ext cx="7886700" cy="11521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rgbClr val="FF0000"/>
                </a:solidFill>
              </a:rPr>
              <a:t>To </a:t>
            </a:r>
            <a:r>
              <a:rPr lang="en-GB" sz="2000" u="sng">
                <a:solidFill>
                  <a:srgbClr val="FF0000"/>
                </a:solidFill>
              </a:rPr>
              <a:t>describe</a:t>
            </a:r>
            <a:r>
              <a:rPr lang="en-GB" sz="2000">
                <a:solidFill>
                  <a:srgbClr val="FF0000"/>
                </a:solidFill>
              </a:rPr>
              <a:t> the key features of a piece of descriptive writing.</a:t>
            </a:r>
          </a:p>
          <a:p>
            <a:r>
              <a:rPr lang="en-GB" sz="2000">
                <a:solidFill>
                  <a:schemeClr val="accent4">
                    <a:lumMod val="50000"/>
                  </a:schemeClr>
                </a:solidFill>
              </a:rPr>
              <a:t>To </a:t>
            </a:r>
            <a:r>
              <a:rPr lang="en-GB" sz="2000" u="sng">
                <a:solidFill>
                  <a:schemeClr val="accent4">
                    <a:lumMod val="50000"/>
                  </a:schemeClr>
                </a:solidFill>
              </a:rPr>
              <a:t>apply</a:t>
            </a:r>
            <a:r>
              <a:rPr lang="en-GB" sz="2000">
                <a:solidFill>
                  <a:schemeClr val="accent4">
                    <a:lumMod val="50000"/>
                  </a:schemeClr>
                </a:solidFill>
              </a:rPr>
              <a:t> our understanding to our own descriptive writing</a:t>
            </a:r>
            <a:r>
              <a:rPr lang="en-GB" sz="200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GB" sz="2000">
                <a:solidFill>
                  <a:srgbClr val="00B050"/>
                </a:solidFill>
              </a:rPr>
              <a:t>To </a:t>
            </a:r>
            <a:r>
              <a:rPr lang="en-GB" sz="2000" u="sng">
                <a:solidFill>
                  <a:srgbClr val="00B050"/>
                </a:solidFill>
              </a:rPr>
              <a:t>evaluate</a:t>
            </a:r>
            <a:r>
              <a:rPr lang="en-GB" sz="2000">
                <a:solidFill>
                  <a:srgbClr val="00B050"/>
                </a:solidFill>
              </a:rPr>
              <a:t> our descriptive writing so far based on clear success criteria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88BDDE7-8098-4731-83B2-03581DAE3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48264" y="406702"/>
            <a:ext cx="12687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1419</Words>
  <Application>Microsoft Office PowerPoint</Application>
  <PresentationFormat>On-screen Show (4:3)</PresentationFormat>
  <Paragraphs>123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Learning Objectives</vt:lpstr>
      <vt:lpstr>Choose one of the worksheets</vt:lpstr>
      <vt:lpstr>PowerPoint Presentation</vt:lpstr>
      <vt:lpstr>PowerPoint Presentation</vt:lpstr>
      <vt:lpstr>PowerPoint Presentation</vt:lpstr>
      <vt:lpstr>PowerPoint Presentation</vt:lpstr>
      <vt:lpstr>Peer assessment</vt:lpstr>
      <vt:lpstr>Plenary: Exit Targets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PWassell</dc:creator>
  <cp:lastModifiedBy>Lisa Willetts</cp:lastModifiedBy>
  <cp:revision>20</cp:revision>
  <dcterms:created xsi:type="dcterms:W3CDTF">2014-02-20T10:00:02Z</dcterms:created>
  <dcterms:modified xsi:type="dcterms:W3CDTF">2020-03-12T08:09:43Z</dcterms:modified>
</cp:coreProperties>
</file>