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7" r:id="rId4"/>
    <p:sldId id="259" r:id="rId5"/>
    <p:sldId id="260" r:id="rId6"/>
    <p:sldId id="261" r:id="rId7"/>
    <p:sldId id="268" r:id="rId8"/>
    <p:sldId id="262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03-23T13:23:04.6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25635 8516 0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03-23T13:23:04.6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25635 8516 0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03-23T13:23:04.6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25635 8516 0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03-23T13:23:10.0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25635 8516 0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03-23T13:23:10.0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25635 8516 0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3:21:26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3585">
    <iact:property name="dataType"/>
    <iact:actionData xml:id="d0">
      <inkml:trace xmlns:inkml="http://www.w3.org/2003/InkML" xml:id="stk0" contextRef="#ctx0" brushRef="#br0">2731 11273 1134 0,'0'0'50'8,"0"0"10"-8,0 0-48 0,0 0-12 1,0 0 0-1,0 0 0 9,0 0 96-8,0 0 16 1,-4-7 3-2,4 7 1 8,-8-7-12-8,8 7-3 8,0 0 0-8,-4-10 0 7,4 10-35-7,0 0-7 7,-4-4-2-7,4 4 0 8,0 0-15-8,0 0-3 6,-4-10-1-6,4 10 0 10,0 0-1-10,0 0 0 6,0 0 0-6,0 0 0 8,0 0-2-8,0 0-1 8,0 0 0-8,0 0 0 8,0 0-10-8,0 0-1 6,0 0-1-6,8-4 0 9,4 1 10-9,-5 3 3 6,5-4 0-6,0 1 0 10,-4-1-19-10,4 4-4 4,3 0-1-4,-7 0 0 8,12 0 11-8,-8 0 2 7,-4-3 1-7,11 3 0 9,-11 0-7-9,12 0-2 7,-8-4 0-7,-1 4 0 8,5 0-7-8,0 0-1 8,-1 4-8-7,1-1 12 5,4-3-12-5,-4 0 9 8,-1 0-9-9,5 0 8 5,-4 4-8-5,3-1 0 7,1-3 0-6,-8 0 0 6,3 0 0-7,-3 4 10 8,8-4-10-7,-8 0 10 5,3 0-10-6,1 0 0 7,4 3 0-7,-5 1 8 8,1-4 0-8,0 3 0 7,4-3 0-7,-9 4 0 9,9-1-8-9,-4-3 12 6,3 4-12-6,1-1 12 11,0 1-12-11,-1-1 0 3,1-3 9-3,7 4-9 9,-7-1 0-8,8 1 8 5,-5-4-8-6,9-4 0 9,-1 8 0-9,-3-4 8 6,-5 0-8-6,5 0 0 8,-1 0 0-8,1 0 8 8,3 0-8-8,1-4 0 7,-1 4 0-7,-7-3 8 9,7 3-8-8,-3 0 0 4,-1 0 0-5,-3 0 9 8,3-4-9-8,-3 4 0 8,-1-3 9-8,1-1-9 6,3 4 0-6,-7-3 9 8,4 6-9-8,7-3 0 7,-11-3 0-7,3 3 0 9,1 0 0-9,-1 0 0 6,5-4 8-5,-4 4-8 8,-1 0 0-9,-3 0 8 5,3-3-8-5,1 3 8 10,-4-4 4-8,-1 4 0 1,1 0 0-3,3-3 0 8,-3 3-4-7,4 0 0 5,-1-4 0-5,1 4 0 7,-1 0-8-7,5 0 10 5,-1 0-10-6,1 0 10 7,3 0-10-6,5 0 0 6,-5 4 0-7,1-4 0 8,-1 0 0-8,1 0 0 9,3 0 8-9,-4 0-8 6,1 3 0-6,3-3 12 7,-3 0-12-7,-1 0 12 7,-3 0-12-7,3 4 0 6,0-4 0-3,1 3 0 3,-1-3 8-5,1 4 0 5,-1-4 0-6,5 0 0 8,-1-4-8-8,0 4 0 7,1 0 0-7,-1 0 0 10,4-3 0-10,-3 3 0 5,3 0 8-5,-4-4-8 11,1 4 9-10,-1-3-9 2,1 3 10-3,-1 0-10 8,-4 0 11-6,1 0-11 3,-1 0 12-5,5 0-12 9,-1 0 8-9,0 0-8 6,-3 0 0-5,-1 3 0 7,5-3 10-8,-1 4-10 7,0-4 8-7,5 0-8 8,3 3 0-8,-4-3 0 9,-4 0 0-9,1 4 0 6,-1 3 0-6,1 0 10 7,-1-4-10-7,4 1 10 6,1 3-10-5,-1-4 0 6,0 4 0-7,4-3 0 9,1-1-17-9,3 1 4 6,0-1 1-6,-4 1 0 8,4-4 12-7,-3 3 16 5,-1 1-3-6,-4-1-1 10,-4-3-12-10,5 4 0 5,3-4 8-4,0 0-8 9,0 3 9-9,-3-3-1 2,-1-3 0-3,0 3 0 8,1-4 1-7,-1 4 0 5,0-3 0-6,-3 3 0 8,-5-4-1-8,-7 1 0 7,3 3 0-7,1-4 0 8,-1 1 0-7,-3-1 0 7,-5 1 0-8,5-1 0 6,-4 4 0-6,-1-3 0 10,-3-1 0-10,4 1 0 5,-9-1-8-5,1 1 0 8,4-1 0-7,-8 4 8 5,0-3-8-5,0 3 0 9,3 0 9-9,-7 0-9 4,-4 0 0-4,0 0 0 6,0 0 0-6,0 0 0 20,-15 7-140-21,-5 3-30 1,-8 8-6-1</inkml:trace>
    </iact:actionData>
  </iact:action>
  <iact:action type="add" startTime="15025">
    <iact:property name="dataType"/>
    <iact:actionData xml:id="d1">
      <inkml:trace xmlns:inkml="http://www.w3.org/2003/InkML" xml:id="stk1" contextRef="#ctx0" brushRef="#br0">2632 13271 1152 0,'0'-14'51'0,"0"14"10"15,0 0-49-14,0 0-12 0,0 0 0 0,12-7 0-1,4 3 95 0,-12 1 16 3,4-4 3-3,7 3 1 10,-3-3-26-10,-4 0-5 6,-4 0 0-6,12 0-1 10,-9 0 5-10,5 4 0 5,-4-4 1-5,4 0 0 7,0 3-28-6,3 1-5 6,-7-4-2-7,4 3 0 8,0 1 6-7,-4-1 2 7,7 4 0-8,-3 0 0 6,4-3-3-6,0-1-1 8,-1 1 0-8,5-1 0 7,-4 4-14-7,7 0-2 10,-7-3-1-10,4 3 0 7,-1 0-13-7,1 0-4 7,0-4 0-6,-5 1 0 8,1 3-9-9,4 0-3 3,-5 3 0-2,5-3 0 7,-4 4-12-8,0-1 9 6,3 1-9-5,5-1 8 6,-12 1-8-7,7-1 0 7,-3 4 0-7,4-3 8 9,-1 3-8-9,1-4 0 5,-8 1 9-5,7-4-9 12,1-4 11-12,0 4-3 4,3-3 0-4,1 3 0 9,-1 0 4-8,5-7 0 4,3 3 0-5,-3-3 0 9,3 7-2-8,5-7 0 4,-17 4 0-4,13-1 0 7,-1 1-10-8,5-1 10 8,-1 1-10-8,-4-1 10 6,1 1-10-5,-1-1 10 8,1 1-10-9,-5-1 10 5,1 1-10-5,-5 3 0 8,1-4 0-7,3 8 8 5,-3-4-8-6,-1 3 0 7,1-3 0-7,4 4 0 9,7-4 0-9,-4 0 0 5,1 3 0-4,3-3 0 7,1 4 0-8,-5-4 0 7,4 3 8-6,-3-3-8 7,-1 4 8-7,1-4 0 5,-5-4 0-6,5 8 0 10,-1-4-8-8,1 3 0-1,3-3 0-1,-4-3 0 11,1 3 8-11,-1 0 0 5,1 0 0-4,-5 0 0 6,-3-4-8-6,3 8 0 5,-3-4 0-6,3 3-11 8,1 1 11-8,-1-4 0 8,5 3 0-7,-5 1 0 5,1-4 0-6,3 3 0 10,-7-3 0-9,3 4 0 3,-3-1 0-4,3 1 8 8,5-4-8-8,-5 0 0 8,1 3 11-8,-1-3-3 6,5-3 0-6,-5 3 0 9,1 0-8-9,3 0 0 6,1 0 0-6,-1-4 0 8,-3 4 0-8,7 0 0 6,-3 0 0-5,3 0 0 8,-4-3 0-9,1 3 0 6,3-4 8-5,1 4-8 9,-1 0 8-10,-4 0-8 4,5 0 8-4,3 0-8 9,4-3 8-9,-3 3-8 6,-1 0 0-5,0 0 8 7,4-4-8-8,1 4 0 7,3 4 0-7,-4-4 0 8,0-4 12-8,0 4-2 7,5 0-1-6,-9 0 0 5,4 0-9-6,-4 0-11 9,9 0 3-8,-5 0 0 4,0 4 8-5,-4-1 11 8,1-3-3-7,-1 7 0 5,0-7-8-6,1 4-11 8,-5-1 3-7,0 1 0 5,-3 3 8-5,-1-4 0 5,1 1 0-6,-1-4 0 9,0 0 0-9,1 0 0 6,3 3 0-6,1-3 0 9,-1 4 0-8,4-4 0 4,1 0 0-4,3 3 0 10,4-3 0-11,0 4 0 3,-4-1 0-3,-3-3 8 9,-1-3-8-9,-4 3 9 6,1 3-9-4,-1-3 10 5,0 0-10-6,5 0 0 4,-9-3 0-4,9 3 0 7,3-4 0-8,-4 4 0 8,0 0 0-8,1 0 0 6,-1 0 0-5,0 0 0 8,1 0 0-9,-1 0 0 6,4 0 0-5,0 0 0 9,1-7 0-10,-1 4 0 4,4 3 0-3,0-4 0 4,4 1 8-4,0-1-8 9,-4 1 0-10,4-1 12 5,-3 4-12-5,3 0 12 8,-4 0-12-8,-8-3 8 7,-3 3-8-7,-1-4 8 9,0 1 0-9,-3-1 0 6,-1 1 0-6,1-1 0 10,-5 1 0-10,1-1 0 4,-9 1 0-4,5-1 0 10,-1 1 0-10,-7-1 0 6,-4 4 0-6,0 0 0 7,3 0 0-4,-3-3 0 1,-4 3 0-4,0-4 0 8,-8 4 0-8,0 0 0 9,8 0 0-9,-8 0 0 6,-8-3-8-5,0 3 0 8,0 3 0-8,-11 8 0 16,-5 3-142-11,-7 10-30-6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3:28:50.11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act:action type="add" startTime="12826">
    <iact:property name="dataType"/>
    <iact:actionData xml:id="d0">
      <inkml:trace xmlns:inkml="http://www.w3.org/2003/InkML" xml:id="stk0" contextRef="#ctx0" brushRef="#br0">3328 5504 1220 0,'0'0'54'3,"0"-10"11"-3,0 3-52 0,0 0-13 6,0-4 0-6,0 4 0 9,0 7 35-9,0-10 4 6,0 3 1-6,0 0 0 8,0-4-32-8,8 5-8 8,-8-1 0-8,0 7 0 7,0 0 0-7,0 0-8 9,4-7 8-9,-4 7-12 7,0-11 12-7,0 11 0 6,0 0 8-6,0 0-8 8,0 0 48-8,0 0 4 7,0 0 2-7,0 0 0 8,0 0-20-8,0 0-4 7,0 0-1-7,0 0 0 8,0 0-9-8,0 0-3 7,0 0 0-7,15 4 0 9,-7 3 19-8,8-7 4 4,0 3 1-5,3 1 0 10,1-4 10-10,7 0 1 6,9 0 1-5,-1 0 0 13,1 0-21-14,3 0-5 1,8 0-1-1,0 0 0 15,8 0 2-15,-8 3 0 0,8-3 0 0,-3 0 0 7,-1-3-20-6,4 3-8 7,0 0 0-8,4-4 8 6,7 4 3-6,-3 0 0 9,0 0 0-8,0-3 0 5,-4 3 2-6,0 0 1 7,4 0 0-7,0 0 0 8,0-4-2-8,3 4-1 6,-7-3 0-6,0 3 0 9,4-4-2-8,-4 4 0 4,-4 0 0-4,0 4 0 6,-4 3 7-7,4-7 2 8,0 3 0-8,0 1 0 8,4-1-18-7,-4 4-16 4,0-7 4-5,0 7 0 10,4-4 12-9,-8 4 0 2,0 0 0-3,4 0 0 10,0 0 0-9,0 0 0 4,-3 0 0-5,-1-3 0 9,4-4 0-9,4-4 0 7,-4 4 0-7,-4-3 0 7,0-1 8-6,-4-3-8 6,0 4 9-7,-4-8-9 8,-7 8 16-8,3-4-2 8,-8 0-1-7,1 3 0 4,-16 1-1-5,7-4-1 11,-7 4 0-11,0-1 0 4,-8 1 25-4,-5 3 6 6,5-4 1-5,-8 4 0 7,0 0-43-8,0 0 0 5,0 0 0-4,0 0 0 8,-11 4 0-9,-5 3 0 7,-8 0 10-7,-3-1-10 9,-1-2 0-9,-7 6 0 6,3-3 0-6,-7 0-9 14,0 0 9-13,0 0 0-1,-5 0 10 0,1 0-10 20,-4-7 0-19,4 4 0-1,-5-4 0 0,1 0 0 19,-4 3 0-19,-4-3 12 0,4-3 0 0,-4 3 0 0,0 0-12 1,-4-4-12 9,0 4 3-10,4-3 0 2,0-1 9-2,4 1 0 9,-4-1 0-8,0 1 0 5,-4 3 0-6,0-4 0 10,-4 8 0-10,0-4 0 4,-3 0 0-4,-5 7 0 7,-4-4 0-7,-3-3 0 8,-1 4 0-8,8-1 0 7,-3-6 0-6,-1 6 0 8,0-3 10-9,4 7-2 5,1-3-8-5,-1-1 12 9,12 1-12-7,0 3-8 2,0-4 8-4,0 1-13 10,-4-1 13-10,4 4 0 5,0-3 0-5,4 3 0 12,8 0 0-11,8-4 0 7,0-3 0-6,7 4 0-1,1-4 0-1,11 3 8 6,0-6-8-6,5 6 0 9,3-3 14-9,4 4-4 8,4-4-1-7,4 0 0 5,0 0-9-5,0 0 0 6,0 0 0-7,0 0 0 6,0 0 0-6,8 7 0 10,4 3 0-9,0 1 0 10,3-8 0-9,5 4 0-2,7 0 0 0,5 0 0 22,-1 0 8-22,5 0-8 0,3 0 8 0,16 0-8 0,-8 3 0 0,4-6 0 34,0-1 0-34,8-3 0 0,12 0 12 1,0 0-4-1,7 0 0 0,1 0 0 1,0 0-8-1,7-3 0 0,4-4 0 0,9 0 0 42,-5 4 0-42,0-1 0 0,-3 1 12 0,3-1-4 0,-4 1 19 0,5-4 3 0,-1 0 1 0,0 7 0 0,1-4-31 1,-5 4 0 40,1 0-13-41,-5-3 4 0,0 3 9 0,1 0 0 0,3 0 8 0,-3 3-8 0,-1 1 0 0,1-4 9 0,-5 0-9 0,-3 0 0 0,-5 0 13 1,-7 0-4 65,-4 0-1-66,-4 3 0 0,0-3-8 0,-16 4 0 0,-7-4-10 0,-13 0 10 0,1 3 0 0,-5-3 0 0,-3 4 8 0,-4-4-8 0,-4 3 0 0,-8-3 0 0,0 0 0 0,0 0 0 0,0 0 0 0,-12 4 0 0,0-1 13 0,-7-3-4 48,-9 4-9-47,1-4 0-1,-9 0 0 0,-3-4 0 0,0 4 0 0,-5 0 0 0,-3 4 0 0,-4-4 0 0,0 3 0 0,-8-3 0 0,-4 0 8 0,-4 0-8 37,-11 0 0-36,-5 4 10-1,5 2-10 0,-5 1 10 0,-3 4-10 0,-1-4 0 0,-3 0 0 0,3 3-11 0,1 1 11 0,3-4 0 67,1 3 0-67,3 1 0 1,1 3 0-1,-5-7 0 0,-7 3 0 0,-1 1 0 0,-3-1 0 0,4 1 0 0,-1-1 0 0,-3 1 0 0,0-4 0 0,-1 0 8 0,-3 0-8 0,12-4 8 0,3 4-8 0,8-3 0 0,5-1 0 0,-1 1-8 100,0 2 8-100,8-2 0 0,8-1 0 0,0 1 8 0,8 3-8 0,4 0 0 0,4-4 0 0,7 1 0 0,1 3 0 0,3-4 0 0,5 1 0 0,3-1 0 0,0 1 0 0,1-4 0 0,7 3 0 0,0 1 0 0,4-1 0 0,0 1 0 0,0-1 0 0,8-3 0 0,-3 4 0 0,3-4 0 0,0 0-11 1,0 0 11-1,3 7 0 0,5 0 0 0,4 0-8 0,4-4 8 99,3 4 0-99,9-3 0 0,3-1 0 0,5-3 0 0,7 0 0 0,8 0 0 0,8 0 0 0,4 0 0 0,0 0 0 0,8 0 0 1,3-3 10-1,13-1-10 0,7 1 0 0,4-1 0 0,1 1 0 0,-5-4 0 0,16 0 0 0,4-4 0 0,-4 4 0 0,0 0 0 0,-8-3 0 0,4 3 0 0,-4-4 0 0,-3 4 0 0,3-3 8 0,-4 3 0 121,-8 0 0-121,5 0 0 0,-9 0-8 0,1 0 0 0,-1 0 0 1,-7 7 0-1,-1-3 0 0,-7 3 12 0,0 0-12 0,-4 3 12 0,-4-3-12 0,-1 0 0 0,-7 4 0 0,0-1 0 0,-7 1 0 0,-5-1 0 1,0 4 0-1,-4-3 0 1,-3 2 0-1,-9 1 0 0,1-3 0 0,-1-1 0 0,-3 4 0 0,-8-3 0 0,-5-8 8 0,-3 4-8 0,-8 0 0 0,0 0 0 0,0 0 0 0,0 0 8 0,0 0 0 0,0 0 0 0,0 0 0 0,-8-3 0 196,-7-1-8-196,-1 1 0 0,-8 3 9 0,1-7-9 0,-9 3 0 0,-3 1 0 0,4 3 0 0,-9 0 8 0,1 0-8 0,-8 0 0 0,0 0 0 0,-1 3 0 0,1-3 14 0,-12 4 2 0,-19-1 0 0,3 1 0 0,-4 3-26 0,-3 0-5 0,-8-4-1 0,-13 4 0 0,-7-3 16 1,-8 3 0-1,4 0 0 0,-3-7 0 0,-1 3 0 0,0-3 0 0,0 4 0 0,8-4 0 0,4 0 0 0,4 0 0 0,11 0 0 0,1 0 0 0,11 0 0 0,1 0 0 0,7 0 0 0,12 0 0 0,0 0 0 0,12 0 0 0,0 0 0 0,7 0 0 0,-7 0 0 0,8 0 0 0,0-7 0 0,3 7 0 0,-3-4 14 0,-4 1-1 0,3 3 0 0,9-7 0 0,3 3-13 0,9-3-16 0,-5 4 3 0,8-4 1 309,5 3 12-309,-1 4 0 0,0 0 0 0,12 0 0 0,0 0-8 0,0 0 8 0,0 0 0 0,0 0-9 0,8 7 9 0,0 4 0 0,11-4-9 0,-3 3 9 0,8 1 0 0,3-1 0 0,9 1 0 0,3-4 0 1,-4 3 0-1,9 1 0 0,3-1 0 0,8 1 0 0,4-4 0 0,11 0 0 0,5 0 0 0,8 0 0 0,-1 0 0 0,8-4 0 0,9 1 0 0,3-4 0 0,8 3 0 0,-8-6 0 0,0 3 0 0,0-4 0 0,1 1 0 0,-1-1 0 0,0 1 0 0,-4-4 0 0,1 0 12 0,-5 0 4 0,-4 0 1 0,-3 0 0 0,-5-4-25 0,-7 4-6 0,-12 4-1 0,0-1 0 0,-4 1 25 0,-8-1 5 0,-4 1 1 0,-4 3 0 0,0-4-26 0,-3 4-5 0,-1 0-1 0,0 0 0 0,-3-3 16 0,-1 6 0 0,-4 1 0 0,1-1 0 0,-5 1 0 0,1-1 0 0,7-3 0 0,-7 4 0 0,-1-1 8 0,-3-3 7 0,-5 0 1 0,-3 0 1 0,4 0-17 0,-8 0 0 0,-5 0 0 1,-7 0 0-1,8 0 0 0,0-3-14 0,0-1 1 0,-8 4 0 0,0-7 13 0,0 7 16 0,0 0-3 0,4-3-1 0,-4-4-12 0,0 0-10 0,0 7 2 0,0 0 0 0,0 0-2 0,0 0 0 604,0 0 0-604,0 0 0 0,0 0-159 1,-4 14-32-1,-4 7-7 0,0-7 0 0</inkml:trace>
    </iact:actionData>
  </iact:action>
  <iact:action type="add" startTime="20130">
    <iact:property name="dataType"/>
    <iact:actionData xml:id="d1">
      <inkml:trace xmlns:inkml="http://www.w3.org/2003/InkML" xml:id="stk1" contextRef="#ctx0" brushRef="#br0">13007 6814 1094 0,'-15'-21'97'1,"7"10"-77"1,4 4-20-2,-4-3 0 8,0 3 100-8,4 0 17 7,0 0 3-6,4 7 1 8,0 0-60-9,0 0-12 5,0 0-2-5,4-7-1 8,4 4-32-8,-4-4-6 7,8 0-8-7,-4 0 11 8,0 0 18-8,3 0 4 6,-3-4 1-6,4 4 0 10,-4 0 37-10,4 4 7 6,-1 3 2-6,-3-4 0 8,4 1-20-8,0-1-3 8,0 1-1-8,-1 3 0 7,5-4-35-7,0 4-7 6,4 0-2-6,-1 0 0 9,5 0 0-9,3 0 0 8,5 4 0-8,3-1 0 30,0-3 13-29,9 4 3-1,-1-1 0 0,8 1 0 0,0-4-13 0,4 0-3 0,4 3 0 0,4-3 0 21,8-3 4-17,-1 3 0-4,5 0 0 0,0 0 0 0,-5-4 9 0,5 4 3 5,0 0 0-5,-1-3 0 6,5 6-28-6,-4-3 0 6,-1 0 0-6,-3 4-11 9,0-4 23-9,0 0 4 7,-1 3 0-7,-3 1 1 8,0-4-17-8,4 3 10 7,3-3-10-6,-7 4 8 5,0-1-8-6,-8 4 12 9,0 0-12-8,-4-3 12 4,0-1-12-4,-4 1 0 6,-4-1 9-7,-4 1-9 8,1-1 0-8,-5 1 9 7,-4-1-9-7,-3 1 0 8,-5-4 0-8,-7 3 0 6,0 0 0-5,-9-3 0 6,-3 0 8-7,-8 0-8 7,0 0 9-6,0 0-9 7,0 0 12-7,-12 0-4 5,-3 0-8-5,-13 0 12 9,1 0-12-10,-9 0-8 4,5 0 8-4,-4 4-13 9,-5-1 13-9,1-3 16 8,0 4-3-8,-1-1-1 13,1 1-12-12,-4-1 0-1,-8 1 0 0,0-4 0 18,-4 7 0-17,-4-4 0-1,-4 4 0 0,0 4 0 21,-4-4 21-20,-4 0-1-1,-3 0-1 0,-5 0 0 0,-7 0-28 0,-1 0-6 3,5-4-1-3,3 8 0 24,-3-4 16-24,3 0 0 0,-4 0 0 0,5-4 0 0,-1 1 10 0,5 6 5 22,3-3 1-22,0 0 0 0,8 0-16 0,0-3 0 1,-4-1 0-1,5 1 0 14,-1-1-9-14,4-3-5 0,0 0-1 0,4 0 0 12,4 4 15-10,0-1 0-2,0 1 0 0,3-1 0 11,1 1 0-10,-4-4 0 22,8-4 8-22,0 4-8-1,-5 0 0 0,9 4 0 0,4-4 8 0,3 3-8 2,5-3 8 24,7 4-8-26,4-1 9 0,5 1-9 0,3-1 0 0,8-3 0 0,0 0 0 0,0 0 0 26,4 10 0-25,4-3 0-1,-1 0 0 0,9 0 0 0,8 4 16 0,7-4-4 0,1 0 0 0,7 0 0 16,-4-4-12-16,9 4 0 0,3 0 0 0,4 0 0 38,8 0 0-38,4-3 0 0,3-1 0 0,5 4 0 0,0-3 0 0,0-1 0 0,3 1 0 0,1-4 0 0,4 0 12 0,7 0-4 52,8 0-8-51,1 3 12-1,-9-3-1 0,8 0-1 0,1 0 0 0,3 0 0 0,4-3-2 0,-4 3 0 0,-3 3 0 0,-5 1 0 0,1-1-8 0,-1-3 8 0,-4 4-8 0,-3-1 8 50,-1 1-8-50,-7 3 0 0,-4-4 0 0,-8 1 8 0,4 3-8 1,-5-4 0-1,-7 1 0 0,1-1 0 0,-5 1 0 0,-4-1 0 0,-4 1 0 0,-4-4 8 0,-11 3-8 0,-1-3 0 39,-11 0 0-38,4-3 0-1,-9 3 8 0,-3 0-8 0,-8 0 0 0,0 0 8 0,-4-4 7 0,-11 4 1 0,-5 0 0 0,-7-3 0 38,-1 3-16-38,-3-4-13 0,-1 4 2 0,-7-3 1 0,3-1 10 0,-3 1 0 0,0 3 0 0,-4-4 0 0,-1 1 0 0,1 3 0 36,-4 0 0-36,-4 0 0 0,-12 0 0 0,0 3 0 0,4 1 0 0,-8-1 0 0,1-3 8 0,-1 4 0 0,-4-1 0 0,0 1 0 52,-3-1-8-51,-5 1-12-1,0-4 4 0,5 3 0 0,3 1 8 0,4-1 11 0,0 1-3 0,1-1 0 0,-1 1-8 0,0-1 0 0,4 1 0 0,4-1 0 0,0 1 0 0,8-1-9 44,-4 0 9-43,8-3-13-1,4 0 13 0,3 0 10 0,1-3-2 0,0 3 0 0,7 7-8 0,-3-4 0 0,7-3 0 0,1 0 0 0,-1 0 0 0,5 0-11 35,3 4 3-34,-3-1 0-1,3 1 8 0,4 3 0 0,-3-4 0 0,7 1 0 0,-4-1 0 0,4 4 0 0,1 0 0 0,-1-3 0 31,4-1 0-31,4 1 0 0,4-4 0 0,0 0 0 0,0 0 0 0,0 0 0 0,4 10 0 0,8-3 0 30,-1 0 0-30,9-3 0 0,8-1 0 1,7-3 0-1,8 4 0 0,0-1 9 0,5-3 0 0,-1 0 0 43,8 0-9-42,4 0 0-1,4 0 0 0,3-3 0 0,13 3 0 0,-4-4-9 0,-1 4 9 0,5-3-13 0,0-1 13 0,3 1 0 0,5 3 12 0,-5 0-12 67,5-4 8-67,-1 1-8 0,0 3 0 0,-3 0 0 0,3 0 13 0,5 3-4 0,-1-3-1 0,-3 0 0 0,-5 4-8 1,-7-1 0-1,0-3 0 0,-5 7 0 0,1-3 0 0,0-1 0 0,-4 1 0 0,-1 3 0 0,-3-4 0 0,-8 4 0 91,-4-7 0-90,-11 7 0-1,-5-3 0 0,-3-1 0 0,-5-3 0 0,-7 4 0 0,-1-4 0 0,-3 0 0 0,-8 0 8 0,-8 0-8 0,0 0 0 0,0 0 0 0,0 0 0 0,-8 0 0 0,-8 0 0 0,-3-4 0 0,-5 1 8 0,-3-1-8 0,-5 1 0 0,-7-1 0 0,-4 4 0 0,-5-3 0 0,5 3 0 0,0 0 0 65,-4-4 0-65,0 1 0 0,0 3 0 0,-5 3 0 0,5-3 0 0,-12 0 0 0,-4 0 0 0,-3 0 0 0,-1 0 0 0,-8 4 0 1,4-1 0-1,-3-3 0 0,3 0 0 0,0 0 0 0,-7 0 0 0,3 0 0 0,4 4 0 0,1-4 0 78,-5 3 0-76,8 1 0-2,0-1 0 0,4-3 0 0,0 0 0 0,-3 0 0 0,3 0 0 0,4 0 0 0,4 0 0 0,8 0 0 0,-1 4 0 0,5-4 0 0,8 0 0 0,0 3 0 0,7 1 0 0,0-1 0 0,1 1 0 0,11-1 0 0,-3 1 0 0,7-1 0 0,-4 1 0 0,4-4 0 120,4 7 0-120,1-4 0 0,3 4 0 0,0-3 0 0,4-4 0 1,0 0 0-1,0 0 0 0,4 10 0 0,4 1 0 0,-1-4 0 0,9-1 0 0,0-2 0 0,7 3 0 0,9-7 0 0,3 3 0 0,5 1 0 0,11-4 0 0,4-4 0 0,8 4 0 0,7-3 0 0,1-1 0 0,8-3 0 0,7 1 0 0,4-1 0 0,9 0 0 0,-1 3 0 0,-8-3 0 0,5 0 0 0,-1-3 0 0,4-1 0 0,4 4 0 0,-7 4 0 172,-13-1 0-172,-3-3 0 1,-1 0 0-1,-7 0 0 0,0 4 0 0,-8-1 0 0,0 4 0 0,-8 0 0 0,-12-3 0 0,-4 3 0 0,-3 3 0 0,-9-3 0 0,-7 7 0 0,-5 0 0 0,-7 0-144 0,0 4-27 0,-8 3-5 0,-8 3-2 0</inkml:trace>
    </iact:actionData>
  </iact:action>
  <iact:action type="add" startTime="24332">
    <iact:property name="dataType"/>
    <iact:actionData xml:id="d2">
      <inkml:trace xmlns:inkml="http://www.w3.org/2003/InkML" xml:id="stk2" contextRef="#ctx0" brushRef="#br0">6900 8899 1440 0,'0'-18'128'1,"0"11"-103"3,-4 0-25-4,4 7 0 8,0 0 135-8,0 0 21 7,12-7 5-7,0 7 1 8,0 0-129-8,7 0-25 6,5 0-8-5,-1 0 0 9,5 0 0-10,11-3 0 5,5-4 0-5,7 3 0 8,4 1 0-8,0-4 0 9,8 3 0-9,-5-3 0 6,5 4 0-6,-4-1 0 8,4 4 0-8,8-3 0 9,4-1 19-9,-1 4 1 15,1 0 0-14,4 0 0-1,3 4 19 0,5-4 4 8,-1-4 1-7,8 4 0 5,-3 0-20-4,-1 0-3 2,-3-3-1-4,-1 3 0 7,0 0 2-6,1-4 0 7,-1 4 0-7,-3-3 0 11,-5 3 0-10,1 0 0-2,-8 0 0 0,0-4 0 6,-5 1-11-4,1-1-3 4,-4-3 0-5,-8 4 0 12,-16-4-8-11,5-4 0-2,3 4 9 0,-8 0-9 9,-15 0 15-8,-1 0-2 3,5 0 0 6,-9 0 0-7,-11 0 18-1,-4-3 3-2,0 3 1 0,-4 0 0 15,-16 4-8-14,-3-4-2-1,-9-4 0 0,-3 8 0 28,-5-1-25-26,-7 4 0-2,-12 0 0 0,-4 0 0 0,0 0 0 0,0 0 0 0,-4-3 0 0,1-1 0 40,-5 1 8-36,-4 3 0-3,-4-7 0-1,1 3 0 0,3 4-8 0,-4-3 0 0,-7-1 0 0,-5 4 0 0,-3 0 0 0,3 0 0 1,5 0 0-1,-1 0 0 36,1 0 0-35,-1 0 0-1,-3 0 8 0,3 4-8 0,5 3 13 0,3-4-2 0,4 1-1 0,5-4 0 0,-1 3-10 0,8 1 0 15,0-4 9-15,0 0-9 0,8 0 12 0,0-4-3 7,4 4 0-6,7-3 0 4,5-1-9-3,3 1 0 2,1-1 9-4,3 1-9 8,1-4 8-7,7 0-8 4,5 0 8-5,3 0-8 10,0 0 11-10,0 0-3 7,8 3 0-7,-4 1 0 7,8-4 0-7,0 7 0 10,-4-4 0-9,4 4 0 2,4-7-8-2,4 4 0 7,-4-4 0-8,12 3 0 7,0 4 0-7,7-7 0 7,-3 4 0-6,7-1-11 28,13 4 11-28,3 0 0-1,4 0 0 0,8 0 0 0,4 0 0 0,0 0 0 0,4-3 8 0,4-1-8 33,7 1 0-33,5-4 0 0,7 0 0 0,1 0 0 0,-1-4 0 0,1 4 0 0,3 1 0 0,1-5 8 34,3-3-8-33,-8 7 8-1,1 4-8 0,-5-8 8 0,-7 1-8 0,-4-1 11 0,-1 1-11 0,-7-1 12 0,0 4-12 0,-4 0 10 23,-8-3-10-23,-4 3 10 0,1 0-10 0,-13 3 8 1,-4-3-8-1,-7 0 8 24,0 4-8-24,-9-1 0 0,-3 1 0 0,0 3 0 0,-12 0 9 0,0 0-9 19,0 0 10-18,-12-7-10-1,-4 3 0 0,-3 1 0 0,-5 3 0 0,-11-4-10 15,-1 4 10-15,-3 0 11 0,-12 0-3 0,0 0 0 22,0-3-8-22,-4-1-16 0,0 4 4 0,-8-3 1 0,-4 3 19 0,-4-4 4 21,-7 1 1-21,3-4 0 0,-4 3-13 0,5 1 0 0,-1-4 0 0,0 3 0 18,9 1 0-18,-1 0 0 0,4-1 0 0,0 4 0 21,8 0 0-21,4 0 0 0,8 0 0 1,3 7 0-1,5-4 0 0,4 4-8 12,-1 4-1-12,5 6 0 14,-1 1-212-12,5-1-43-2</inkml:trace>
    </iact:actionData>
  </iact:action>
  <iact:action type="add" startTime="26494">
    <iact:property name="dataType"/>
    <iact:actionData xml:id="d3">
      <inkml:trace xmlns:inkml="http://www.w3.org/2003/InkML" xml:id="stk3" contextRef="#ctx0" brushRef="#br0">14552 8871 1350 0,'0'0'29'1,"-4"-7"7"-1,0 0 0 0,0 0 3 0,4 0-31 0,0-4-8 2,4 8 0-1,4-4 0 6,0 0 20-7,4 3 4 10,-5-3 0-10,5 4 0 6,0-4-16-6,4 3-8 10,-5 1 8-10,5-1-8 5,4 1 51-5,-4 3 5 7,-1 0 2-6,5 0 0 8,0 0 5-9,-1 0 1 6,5 3 0-6,3 1 0 8,5-1-17-8,-1 4-3 6,5 0-1-6,-1-3 0 9,0 3-6-6,9 0-1 13,3 3 0-12,0-3 0-3,4 0-3-1,4 0-1 0,-4 0 0 0,4 0 0 15,4 4 7-14,4-4 1-1,0 0 0 0,8 0 0 15,3 0-5-14,1 0-1-1,-4 0 0 0,-1-4 0 14,5 4-8-13,0 0-2-1,-1-7 0 0,9 0 0 15,3 0-2-14,-3 0-1-1,-8 0 0 0,3-4 0 6,-7-2-7-5,7 6-2 6,5-4 0-6,0 1 0 5,-1-1 7-5,-3 4 1 2,-1-3 0-2,1-1 0 7,3 4-2-8,5-3 0 6,-5 3 0-6,1 0 0 9,-1 0 2-9,-3 0 1 6,-4 0 0-5,-1 3 0 8,1-3-21-9,4 4 0 6,-1-8 0-6,-3 4 8 10,3 0-8-10,-3 0 0 4,-4 0 0-3,8-3-8 11,-5-1 8-10,1 1 0-1,3-4 10-1,1 3-10 7,0-3 11-7,-5 0-11 7,1 0 12-7,-4 0-12 8,3 0 12-8,-3 4-4 7,4-4 0-7,-8 0-8 7,3 0 15-6,-7 3-4 7,-4-3-1-8,0 4 0 6,0-4-10-5,0-4 0 9,0 4 0-10,0 0 0 4,4 0 0-4,-4 4 10 8,0-4-10-8,-4 3 10 7,-4-3-10-6,-4 4 0 6,-4-1 9-7,4 1-9 7,-7-4 10-7,3 7-2 8,0-4-8-8,0 1 12 8,-7-1 4-8,3 1 0 6,-4-1 0-6,-3-3 0 10,-5 4-16-10,1-4 0 6,-5 0 0-6,-7 4 0 10,-4-4 0-9,0 3 8 2,-8-3-8-3,-4 0 12 9,-4-3 0-9,-12-4-1 6,-12 3 0-5,-3-3 0 7,-8 4-11-8,-1 3 0 11,-7-7 0-11,0 3 0 16,-4 4 0-16,4 0 0 0,-8 0 0 0,-4 0 0 18,-4-3-8-18,0 3 8 0,-4 3 0 0,8 1 0 0,-3 3 0 0,-1-4 0 17,-4 4 0-17,-4 0 0 0,-15-3 0 0,-9-1 0 14,-3 4 0-14,-8 0 0 0,-8-3 0 0,-8-1 0 6,-8 1 0-5,-11-1 0 6,0 1 0-7,-13-4 0 6,5 4 0-6,0-1 0 11,3 1 0-11,5 3 0 4,-1-4 0-3,9 1 0 9,3 3 0-9,4 0 0 2,4 0 0-3,8 3 0 8,4 1 0-6,12-4 0 3,0 3 0-4,0-3 0 6,-9-3 0-7,1-1 0 8,0 1 0-8,0 3 0 8,4 0 0-8,-4 0 0 8,-4-4 8-8,0 1-8 7,8-1 0-7,3 1 0 10,9-1 0-10,0 1 0 4,3-4 0-3,8 7 0 7,5-4 0-7,7 1 0 5,4-1 0-6,4 1 0 6,8-1 0-6,0 1 0 9,8-1 0-9,3 1 0 6,5 6 8-4,4-3-8 5,-1-3 0-7,9 3 0 6,-1-4 0-5,4 4 0 8,5 0 0-9,3 0 0 6,0 4 0-6,4-1 0 11,8-3 0-11,0 0 0 6,0 0 0-6,0 0 0 6,0 0 0-6,20-3 0 7,0-1 0-7,3 1 0 8,9-1 0-8,-1 1 8 7,8-1-8-7,8-6 0 16,8 3 0-16,8-4 0 0,4 4 8 0,4 0-8 26,8 0 0-26,-1 0 12 0,5-3-12 0,7 3 12 0,4 0-12 0,12 0 0 27,1 0-12-26,7 0 12-1,0 0 0 0,7 0 0 0,13 0 0 0,-8 0 8 0,-8 0-8 0,3 4 0 16,9-1 0-16,-4 4 0 0,-8 0 0 0,8 0 0 15,3 0 0-14,-3 0 0-1,0 4 0 0,-4-4 0 7,-1-4 0-6,-3 4 0 8,0 4 0-7,-4-4 0-2,-12 0 0 0,-3 0 0 7,-5 0 0-6,0 0 0 8,-3-4-11-9,-5 4 11 5,-3 0 0-4,-9 4 0 5,-7-4 0-6,0 0 0 8,-8 0 0-8,0-4 0 9,-8 4 0-9,0-3 0 6,-8 3 0-6,-3-4 0 10,-9 4 0-10,-4 0 0 5,1 0 0-5,-4 0 0 8,-9-3 0-8,-3 3 0 8,-4 0 0-8,-8 0 0 6,0 0 0-5,0 0 0 21,-8 0-59-22,-4 3-9 1,4 1-3-1,-7-1-853 6,-5 4-170-5</inkml:trace>
    </iact:actionData>
  </iact:action>
  <iact:action type="add" startTime="28191">
    <iact:property name="dataType"/>
    <iact:actionData xml:id="d4">
      <inkml:trace xmlns:inkml="http://www.w3.org/2003/InkML" xml:id="stk4" contextRef="#ctx0" brushRef="#br0">25438 8294 1062 0,'0'0'23'1,"0"0"5"-1,0 0 0 1,-8-3 3-1,8 3-31 0,-12 0 0 1,12 0 0-1,0 0 0 8,0 0 0-7,0 0 0 7,0 0 0-8,0 0 0 7,0 0 8-6,0 0-8 6,0 0 0-7,0 0 0 7,0 0 55-7,0 0 5 6,0 0 0-6,8 0 1 9,4 0 35-9,4 3 8 6,-1 1 0-6,5-4 1 9,0 3-20-9,7-3-4 6,-3 4-1-5,7-1 0 8,5-3-24-9,7 0-6 6,8-3-1-6,4 3 0 11,4-4 0-10,8 1 0 3,-1-1 0-4,5 1 0 9,0 3-9-9,7-4-1 6,5 1-1-5,11-1 0 6,5 4-5-5,3 0-1 4,-4-3 0-5,4-1 0 5,0 4 9-5,4 0 2 5,1 0 0-5,-5 4 0 6,0-1-34-6,0-3-9 8,4 4 0-8,-4-4 0 4,5 0 11-5,-1 3-3 7,0 1 0-6,4-4 0 6,4 3-8-6,4 1 0 12,-4-1 0-12,-4 4 8-1,0-3 2 1,4-1 0 5,-4 4 0-5,-4 0 0 12,-16-3 2-12,12 3 0-1,1 0 0 0,-1 0 0 14,0 0-12-13,-8 0 12-1,-7 0-12 0,-5 3 12 15,1-3-12-14,-9 4 8-1,5-4-8 0,-8 0 8 14,0 0-8-13,-9-4 0-1,-3 1 0 0,-8 3 0 15,-3-7 22-14,-5 7-1-1,-4-7 0 0,-4 3 0 14,-7-6-21-13,3 3 0-1,-7 3 0 0,-4-3 0 7,-1 4 0-5,-7-4 0 9,-8 3 0-10,-4-3 0-1,0 0 11 1,0 0-3 8,0 0 0-8,-8-7 0 2,-11 4-8-2,-5-4 8 5,-7 3-8-4,-9-3 8 12,-3 7-8-13,-8 0-9-1,-12-3 9 0,-4-1-13 31,-7 4 13-30,-1 4 0-1,4-4 0 0,-7 3 0 0,-9 1 0 0,1-1 0 0,-17 1 0 0,9-1 0 36,0 1 0-35,-4 3 0-1,-9-4 0 0,-3 1 0 0,-4-1 0 0,-3 1 0 0,-5 3 0 0,-4-4 0 0,-12 1 0 0,1-1 0 44,3 1 0-43,-3-1 0-1,-5 0 0 0,1 4 0 0,7-3 0 0,0 3 0 0,5-7 0 0,7 3 0 0,8 4 0 0,8 0 0 0,4-3 0 0,7 3 0 44,5-4 0-43,4 4 0-1,7 0 0 0,0 0 0 0,13 4 0 0,3-4 0 0,8 0 0 0,4 0 0 0,-4-4 0 0,-1 1 0 0,1 3 0 0,4-4 0 44,0-3 0-43,4 4 0-1,0-1 0 0,0 1 0 0,4-1 0 0,3-3 0 0,1 4 0 1,8-1 0-1,3 4 0 0,1-3 0 0,7-4 0 0,0 7 0 43,1-7 0-42,7 7 0-1,0-4 0 0,0 4 0 0,8 0 0 0,0-3 0 0,4-4 0 0,0 0 0 0,8 10-12 0,4-3 3 0,8 0 9 0,3-3 9 46,13-1-1-46,7-3-8 1,12-3 0 0,16-1 0-1,11 4 0 1,1-7 0-1,7 4 0 1,12-4 8-1,12 3 1 0,12 1 0 0,0-1-9 0,7-3 0 0,1 4 0 0,3-1 0 71,-3 4 0-69,4 0 12-1,-1-7-4-1,1 7 0 0,-5 4-8 0,1-1 0 0,-4-6 0 0,-1 6 0 0,1 1 0 0,-4-1 0 0,-8 1 0 0,0-4 0 0,0 3 0 0,-5 1 0 0,1 3 0 0,-11 0 12 0,-1 3-12 0,0-6 0 1,8 2 0-1,-4-2 0 83,-4 3 12-82,-7 0 0-1,-1 0 0 0,0-4 0 0,1 1-12 0,-9-1 8 0,4 1-8 0,-7-1 8 0,-12 4-8 0,-8-7 0 0,-8 4 0 0,0-1 0 0,-8 1 0 0,-4-4 0 0,-8 3-12 0,-3-3 12 0,-5 0 0 0,1 4 8 0,-5-4 2 0,-7 3 0 0,0-6-10 0,-4 3 0 62,-1 0 9-61,-3 0-9 0,0 0 8-1,-8 0-8 0,0 0 8 1,0 0-8-1,0 0 8 0,0 0-8 0,0 0 10 0,0 0-10 0,0 0 0 0,0 0 0 0,0 0 0 0,0 0 0 0,-16 3 0 0,5 1 0 0,-1-4 0 0,-4 0 0 62,0 3 0-61,1-3 0-1,-1 0 0 0,-4 0 0 0,1 0 12 0,-5 0-3 0,1 0-1 0,3-3 0 0,-4-1-8 0,1 1-9 0,-5-4 9 0,5 7-13 0,-5-4 13 0,1 1 10 0,-1-1-2 0,5 4 0 65,3-3-8-64,-4-1-16-1,5 4 4 0,-1 7 1 0,0 0-161 0,-3 0-32 0</inkml:trace>
    </iact:actionData>
  </iact:action>
  <iact:action type="add" startTime="34854">
    <iact:property name="dataType"/>
    <iact:actionData xml:id="d5">
      <inkml:trace xmlns:inkml="http://www.w3.org/2003/InkML" xml:id="stk5" contextRef="#ctx0" brushRef="#br0">14575 10473 403 0,'0'0'17'1,"-7"-6"5"-1,3 2-22 0,-4 1 0 5,-4-4 0-5,8 3 0 8</inkml:trace>
    </iact:actionData>
  </iact:action>
  <iact:action type="add" startTime="34932">
    <iact:property name="dataType"/>
    <iact:actionData xml:id="d6">
      <inkml:trace xmlns:inkml="http://www.w3.org/2003/InkML" xml:id="stk6" contextRef="#ctx0" brushRef="#br0">14458 10372 748 0,'0'0'33'1,"0"0"7"-1,-4-3-32 0,-8-1-8 3,12 4 0-3,-4-7 0 10,4 7 167-10,0 0 31 5,-12 0 6-5,12 0 2 8,0 0-116-8,0 0-23 7,0 0-5-7,0 0-1 8,0 0 7-8,0 0 0 7,0 0 1-7,0 0 0 8,0 0 2-8,0 0 0 7,0 0 0-6,0 0 0 6,8-7-23-7,0 4-5 9,4-4-1-8,-1 7 0 4,5-4 0-5,0 4 0 11,7-3 0-11,5 3 0 3,-1 0-14-3,9-4-4 7,-1 4 0-5,1 0 0 5,3 0 7-6,4 0 1 4,-4 0 0-4,12-3 0 7,1-1-20-8,3 1-3 6,0 3-1-6,4 3 0 10,3-3 4-10,1 4 0 6,-8-4 0-6,4 3 0 11,0-3-3-11,0 0 0 5,8 0 0-5,-4 0 0 9,4 4 1-9,-1-1 0 7,-3-3 0-7,0 4 0 8,0-1 12-7,4-3 2 3,0-3 1-3,3 3 0 8,5 0-25-9,0-4 0 8,7 4 0-7,-3-3 0 4,-4 3 8-4,-5-4-8 8,5 1 0-8,4-1 8 4,3 4-8-4,1-3 8 6,-5-1-8-6,1 4 8 5,-8-3-8-5,7-1 10 13,-3 1-10-13,0-1 10-1,-1-3-2 0,-3 7 0 5,-4-3 0-4,-8-1 0 6,-8 4 0-6,0 0 0 13,-8-3 0-12,-7 3 0-2,-1-4-8 0,-4 4 0 5,-7-3 0-4,-4 3 0 9,-1 0 0-6,-3-4 8-4,-8 1 0 1,-8 3 0 7,0 0-8-7,0 0 10 4,0 0-10-5,-16 0 10 8,-4-4-10-6,-3 1 10 10,-9 3-10-10,1-4 10-2,-4 4-10 0,-9 0 0 23,1-3 0-23,-4-1 0 1,0 4 9-1,-4 0-9 0,0 4 10 0,-4-4-10 30,0 0 16-29,3 0-4-1,-3 3 0 0,0-6 0 1,-7-1-12-1,-1 4 0 0,-12-6 0 0,4 2 0 35,-3-3 0-35,3 4-20 0,4-1 4 0,-12-3 0 0,-15 4 16 1,0-1 0-1,0-3 0 0,-5 0 0 0,5 4 0 0,-4-1 0 28,-1 1 0-27,1-1 0-1,8 4 0 0,3-3 0 0,5 3 0 0,7 3 0 0,0 1 0 0,1-1 0 25,3-3 0-24,4 4 0 0,4-4 0-1,4 3 0 1,8-3 0 0,0 0 0-1,8 0 0 0,0 0 0 15,3 0 0-14,5 0 0-1,0-3 9 0,3-1 6 10,1-3 1-9,3 4 0 1,5-4-16-2,-1-4 0 10,1 4 0-10,3-3 0 6,4 3 0-5,4 3-18 12,5-3 2-13,3 0 1 0,0 7 23 0,4 0 5 15,4-7 1-15,4 4 0 0,3-1-27 0,1 1-6 9,4 3-1-8,3-4 0 11,1 4 20-12,8 0-8 0,-1 0 8 0,5 0 0 25,-1-3 0-25,12 3-8 0,4-4 8 0,12 4 0 0,4-3 0 0,4 3 0 30,4-4 0-29,0 1 0-1,3-1 0 0,5-3 0 0,7 4 0 0,5 3 0 0,3-7 0 0,0 3 0 34,1-3 0-34,-1 4 0 0,4-1 0 0,8 1 0 0,0-4 0 0,-3 7 0 0,-13-4 0 0,0-2 0 0,9 2 0 0,-5 1 0 25,0-4 0-25,-7 7 0 1,-5-4 0-1,-3 1 0 0,-1-1 0 0,-7 1 0 20,0 3 0-19,-8-4 0-1,0 1 0 0,-8-1 8 0,-4 4-8 0,-8 0 0 16,-4-3 0-15,-3 3 0-1,-5-4 0 0,-7 4 0 15,-5-3 10-14,1 3-10-1,-8 0 10 0,-4-4-10 18,0 1 13-17,-8 3-3-1,0 0-1 0,0 0 0 0,-8-7 2 0,-8 0 0 14,0 0 0-13,-7 0 0-1,-9-4-3 0,-7 4-8 20,-4-3 12-19,-8 3-4-1,-8 3-8 0,-8 1 0 0,0-1 0 0,-12 1-11 35,-7-1 11-35,-4 4 0 0,-13 0 0 0,5 0 0 0,4 0 0 0,-4-3 0 0,-9 3 0 0,5 0-8 36,4 0 8-35,8 3 0-1,3 1 0 0,1 3 0 0,-1-4 0 0,1 1 0 0,-1-1 0 0,1 1 0 0,7 3 0 0,1-4 0 42,3-3 0-42,4 0 0 0,-3 0 0 0,-1 0 0 0,0-3 0 0,-3-1 0 0,7 1 0 0,4-4 0 0,4 3 0 1,4 1 0-1,4-4 0 0,4 3 0 43,8-3 0-43,4 0 0 0,-5 0 0 0,9 4 0 0,4-1 0 0,-1 1 0 0,9-1 0 0,3 1 0 0,8 3-9 0,0-4 9 1,1 4-8-1,3 0 8 60,8 0-10-59,0 0 10-1,0 0-11 0,0 0 11 0,0 0-12 0,0 0 12 0,11 0-12 0,5 0 4 0,4 0 8 0,3 0-13 0,9 0 13 0,-1 0 0 0,1-3 0 0,7-1-9 0,4 1 9 0,4-4 0 52,8 0-9-51,4 0 9-1,8 0 0 0,4 4 0 0,4-4 0 0,-1 3 0 0,1-6-8 0,4-1 8 0,7-3 0 0,4 7 0 0,5 0 0 0,-1 4 0 0,-4-4 0 0,1 0 0 89,3 0 0-88,0 0 0-1,1-4 0 0,-5 4 0 0,1 4 0 0,-5-4 0 0,-7 0 0 0,3 0 0 0,-3 0 0 0,-1 0 0 0,1 3 9 0,-8 1-9 0,-1 3 0 0,-7-4 9 0,-8 1-9 0,-4 3 0 0,1-4 8 0,-5 4-8 0,-8 0 0 0,0 0 0 0,-3 0 8 0,-9 0-8 0,-11 0 0 0,0 0 0 84,-9 0 0-84,-3 0 8 0,-4 0-8 0,-11-3 0 0,-5 3 12 0,-4 0-12 0,-11-4 12 0,-5 4-12 0,-3 0 8 0,-4-3-8 0,-4 3 0 1,-8 0 0-1,0 0 0 0,-8 0 0 0,-4 0 0 0,0 0 0 0,4 0 0 0,0 3 0 0,-3 1 0 0,-5-1 0 0,-12-3 0 0,-3 0 0 2,-1 4 0-2,5-4 0 57,-1 0 0-57,-3 0 0 0,-1 0 0 0,-3 0 0 0,0 0 0 0,3 0 0 0,5-4 0 0,3 4 0 0,4-3 0 0,1-1 0 0,-1 1 0 0,4-4 0 0,5 7 0 0,3 0 0 63,4 0 0-62,8 3 0-1,0 1-32 0,7 3 0 0,5 0 0 0,4 3 0 0,3 1-193 0,1 3-39 0,-28 17-8 0,19-13-2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3:28:50.11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act:action type="add" startTime="7753">
    <iact:property name="dataType"/>
    <iact:actionData xml:id="d0">
      <inkml:trace xmlns:inkml="http://www.w3.org/2003/InkML" xml:id="stk0" contextRef="#ctx0" brushRef="#br0">3689 5515 460 0,'-7'-18'20'1,"3"11"5"-1,0 0-25 0,4 0 0 17,0-3 0-17,0 3 0 0,-4 0 163 0,4 3 27 9,4-6 6-9,-4 3 0 1,0 7-143-1,0 0-29 24,4-4-5-24,-4 4-2 2,0 0-17-2,0 0 0 0,0 0 8 0,11-6-8 10,-3 2 35-10,4 1 3 1,0-1 1-1,4 1 0 15,3-1 20-15,1 1 4 1,7-1 1-1,1 1 0 19,3-1 0-19,5 4 0 1,3-3 0-1,4-1 0 3,4 1-23-3,8-1-4 17,8 1-1-17,4 3 0 1,4 0 3-1,4 0 0 8,-9 0 0-7,17 0 0 11,-1 0-11-12,5 0-1 1,3 0-1-1,-3 3 0 16,3-3 1-16,-7 4 0 0,3-4 0 0,-3 7 0 14,3-4-27-14,1 1 8 0,-1-1-8 0,4 4 0 8,-7 0 8-7,3 0-8 13,1 0 8-14,3-4-8 0,-7 4 0 2,-5-3 8 8,1-1-8-10,0 4 0 0,-9 0 8 0,1 0-8 14,-4-3 0-13,-4 3 8-1,-8-4-8 0,0-3 0 9,-8 0 0-8,-4 0 0 13,-4 4 0-14,-3-1 12 2,-5-3-4-2,-7 0 0 11,-5 0-8-11,-3-3 0 0,-8-1 0 0,-8 4 8 16,0 0 20-16,0 0 3 0,-8-7 1 1,-8 4 0 20,-7-1-23-20,-12 1-9 0,-17-8 8-1,-3 4-8 0,-11 7 8 0,-9-3-8 20,0-4 8-20,1 0-8 0,-5 4 0 0,0-1 0 1,5-3 0-1,-1 4-11 19,-4-1 11-17,1 4 12-1,-1-7-2-1,-3 7-1 0,3 0-9 0,-3 0 0 21,-1 7 0-20,1-7 0-1,3 0 0 0,-4 0 12 2,-3 0-2-2,-1 0 0 10,1 0-10-7,4 0 0-2,-9 4 0-1,9-1 0 19,-1-6 0-19,1 3 0 3,-1 0 0-2,4 0 0-1,1 0 0 0,7-4 0 5,4 4 0-4,12-3 0 11,0 3 0-12,4 0 0 5,0-7 10-5,4 3-10 14,0 4 12-14,7-3-12 0,-3 3 12 1,4 0-12 7,0 0 8-7,3 0-8 21,-3 3 0-22,4-3 0 1,3 4 0-1,-7-1 0 0,3 4 0 0,9-3 0 21,-5-1 0-21,5 1 0 0,7-4 0 0,1 7 0 0,-1-4 0 0,4 4 0 28,5-4 0-28,3 1 0 0,0-1 0 0,8-3 0 0,0 0 0 1,4 7 0-1,8 4 8 0,-1-8-8 15,9 4 0-15,7-3 0 0,9-1 13 0,11-3-4 21,8-3-1-21,16-1 0 0,11 4 0 0,1-3 0 0,-9 3 0 0,9-7 0 48,7 7 4-48,5-4 1 1,7-3 0-1,-4 7 0 0,4 0-13 0,12 0 0 0,4 0 8 0,4 4-8 0,-8-1 15 0,0 1 0 0,0 3 0 0,0-4 0 60,0-3-6-60,0 7-1 0,-4 7 0 0,-4-3 0 0,4-4 2 0,-4 3 0 0,-4 1 0 0,-3 3 0 0,-5 3-10 0,-4-6 0 0,-3 3 0 0,-9 0 0 0,1 0 0 0,-8 0 0 0,-8-4 0 0,-4 4 8 4,-12-4-8-3,-4 1 0 66,-8-4 0-67,-7 0-11 0,3 0 11 0,-11 0 0 0,-8-4 0 0,-12-3 0 0,0 0 0 0,0 0 11 0,0 0-11 0,0 0 12 0,-16 4-12 0,-4-1-9 0,-7-3 9 0,-1 0-13 0,-7 0 13 0,-4-3 16 0,-9 3-3 0,1 0-1 53,0 0-12-53,-8 0 0 0,0-4 0 0,-8 1 0 0,-11 3 0 0,-1-4 0 0,-8 1 0 0,-7 3 0 0,-4 3 0 0,-16-3 0 0,-4 4 0 0,-8-4 0 0,-8 7 0 0,0 0 0 14,-3-4 0-14,-1-3 0 1,-3 7 0-1,15 0-16 62,4-3 3-62,4 3 1 0,0-4 12 0,8 4 16 0,12 0-3 1,-5-3-1-1,17 3 7 0,-5-4 1 0,1 1 0 0,3 3 0 0,9 0-29 0,3-4-6 0,0 4-1 0,12-3 0 0,8-1 16 0,12-3 0 64,0 4 0-64,11-4 0 0,0 0 0 0,13 3 0 0,-1-3-8 0,8 0 8 0,0 4 0 0,8-4 0 0,0 0 0 0,0 0 0 0,12 7 0 1,4 0 0-1,3 0 0 0,13 0 0 0,3-4 14 0,12 4 2 0,5-4 1 0,10 4 0 38,9-3-17-38,4-4-19 0,0 3 4 0,11 1 1 0,8-8 14 0,5 1 0 1,3 3 0-1,4-4-9 0,8 4 9 0,8-3 0 101,-1-1 0-101,1 4 8 0,-4-3 4 0,-4 0 0 0,4-4 1 0,0 3 0 0,0-3-13 0,0 0-18 0,-4 0 4 0,-4 4 1 0,0-4 21 1,-4 7 4-1,-4-4 0 0,-4 1 1 0,-3-1-13 0,-5 4 0 0,-4 0 0 0,-3-3 0 0,-8 3 0 0,-5 0 0 0,-11 0 0 0,-8 0 0 0,-3 3 0 0,-9-3 0 0,-8 7 0 0,-7-3 0 0,-4-4 0 0,-9 0 0 166,1 0 0-166,-4 0 0 0,-8 0 0 0,0 0 0 0,0 0 0 0,-16 0 0 0,-11 3 0 0,-1-3 0 0,-7 0 0 0,-8 0 0 0,-8 0 0 0,0 0 0 0,-8-3 0 0,4 3 0 0,-8 0 0 0,4-4 0 0,-4 1 0 0,-4-1 0 0,-4 4 0 0,-7-3 0 0,-5-1 0 1,1 4 0-1,-13 0 0 0,-7 0 0 0,-8 0 0 0,-8 0 0 0,-4 0 0 0,-3 4 0 0,-1-1 0 0,0-3 0 0,-4 0 0 0,13 0 0 0,-1-7 0 0,8 7 0 0,3-3 0 0,5-1 0 0,4 1 0 0,12-1 0 0,3 1 9 0,8-1-1 0,1 1 0 0,-1-1 0 0,0 1-8 0,9-1-16 234,3 4 4-234,4-3 1 0,0 3 11 0,12 0 0 0,-8 3 0 0,15-3 0 0,1 0 0 0,11 4 16 0,-3-1-4 0,4-3-1 0,3 4-11 0,4-1-17 0,5 1 4 0,-1-4 1 0,4 7 12 0,4 0 0 0,0 0 0 0,8 0 0 0,0-7 0 0,0 10 0 0,8-3 0 0,4 4 10 0,0-4-10 1,11 3 0-1,-3-3 0 0,8-4 0 0,7 4 0 0,8-3 0 0,4 3 0 0,12-4 0 0,8 4 0 0,8-3-11 0,-1-4 3 0,5 3 0 0,4-3 8 0,11 0 11 0,8 0-3 0,4-3 0 0,0 3-8 0,4-4 0 0,4 1 0 0,4-4 0 0,4 3 0 0,-8 1 0 0,-4-1 0 0,-4 1 0 0,4-1 0 0,-4 1 0 0,-8 0-10 0,-7 3 10 0,-5 0 0 0,1 0 0 0,-5 0 0 0,-7 0 10 0,-8 0-10 0,-8 3-11 0,0-3 3 0,-4 3 0 0,-12-3 8 0,-4 0 11 1,-3 4-3 0,-5-4 0 480,-3 3-8-481,-9-3-9 0,-3 0 9 0,0 0-13 0,-5-3 13 0,1 3 0 0,-4-4 12 0,-4 4-12 0,4 0 0 0,-8 0 0 0,0 0 0 0,0 0 0 0,0 0 8 0,0 0-8 1,0 0 0-1,0 0 0 0,-8 4-99 0,-8 3-23 0,1 7-5 0,-13 0-1055 0</inkml:trace>
    </iact:actionData>
  </iact:action>
  <iact:action type="add" startTime="12664">
    <iact:property name="dataType"/>
    <iact:actionData xml:id="d1">
      <inkml:trace xmlns:inkml="http://www.w3.org/2003/InkML" xml:id="stk1" contextRef="#ctx0" brushRef="#br0">13239 7614 1126 0,'0'-4'24'1,"0"4"6"-1,4-7 1 0,-4 7 1 0,4-7-32 0,-4 7 0 19,8-3 0-19,4 3 0 0,-4-4 18 0,-1 1-3 0,5 3-1 0,0 0 0 16,0 0-5-15,4 0-1-1,-5 0 0 0,5 0 0 17,4 0 38-17,-5-4 7 0,1 4 2 0,4 0 0 16,-1-3 17-16,5 3 4 2,4 0 1-2,-1 0 0 0,1 0 15 0,3-4 4 22,0 4 0-22,5 0 0 1,3 0-48-1,0 0-10 1,1 0-2-1,11-3 0 12,0-1 2-11,8 4 0-1,0 0 0 0,0-3 0 14,4 3-13-13,3-4-2-1,5 4-1 0,4 0 0 15,3 0 18-15,1 0 3 0,-4 0 1 0,-5 4 0 15,1-1-20-14,4-3-3-1,0 4-1 0,3-1 0 12,-3-3-20-12,3 4 0 5,1-1 0-5,-4 1 0 16,-1-1 30-16,5-3 2 0,3 0 0 0,1 0 0 4,3 0-21-3,-3 0-11 15,-4-3 12-16,-1 3-12 0,5-4 18 1,-9 4-3 30,5-3-1-31,0-1 0 0,3 1-6 0,-7-1-8 0,-8 1 11 0,-8-1-11 0,-1 1 12 0,-2 3-12 15,-1-4 12-15,-4 1-12 0,4-1 8 0,-8 1-8 8,0-1 0-7,-4 4 0 9,-4-3 13-10,-3 3-4 0,-5-4-1 0,-3 4 0 16,-5-3-8-16,-7-1-14 0,-4 1 3 0,-4 3 1 23,-8 0 34-23,0 0 6 1,-4-7 2-1,-4-4 0 0,-12 4-32 0,-3 0 0 6,-17-3 0-6,-3 3 0 16,-8 3 0-16,-4-3 0 0,-4 0 0 0,-4 0 0 16,-7 0 0-15,-9 0 0-1,-4 0-13 0,-7 0 4 18,-4 4 9-18,-1-1 11 0,1-3-3 0,-8 0 0 1,-4 1-8-1,4-1 0 14,-5-4-10-14,1 4 10 0,-4-3 0 0,0-1 0 15,4 1 0-15,0-1 10 0,8 1-10 0,0 3 0 9,-5-7-10-8,5 0 10 11,0 3 0-12,0 1 8 1,7-4 1-1,1 3 0 9,-1 1-9-8,1-1 8 20,-4 1-8-21,7-1 8 0,9 1-8 0,-1 3 0 0,12 0 0 0,0 0 0 12,1-3 0-10,3 3-12-2,4 0 4 0,4 0 8 9,4 3 0-9,0 1 0 27,7-1 0-26,5 1 0-1,0 3 0 0,7-4 0 1,5 1 12-1,3 3-4 0,1 0-8 0,3 0 0 13,0 0 0-12,5 0 0-1,3 0 0 0,4 3 0 20,8-3 0-20,0 0 0 0,0 0 0 0,0 0-12 14,12 4 4-14,4-4 8 1,7 0 0-1,9 0 0 19,3 0 12-19,8 0-4 0,12-4-8 0,8 1-12 1,0-1 2-1,8 1 1 22,3 3 9-22,9-7 0 0,3 0 0 0,5 3 0 0,3 1 0 0,4 3 0 32,1-4 0-32,7 1 0 0,8-4 0 0,0 0 12 0,-4 3-2 0,0-3-1 0,4 4-9 0,4-1 0 4,-1 1-12-3,-3 3 12 22,-7 0 0-23,3 3 0 0,4 1 0 0,-8-1 0 0,0-3 9 0,-4 4-9 8,-4-1 10-7,-3-3-10 19,3 4 0-20,0-1 0 0,0 1 0 0,-7-4 0 0,-17 0 0 0,-3 0 0 14,-8 0 0-13,-12 0 0-1,0 0 0 0,-8 0 8 11,-11 3-8-10,-5-3 0 4,-3 0 0-4,-8-3 9 9,-5 3-9-10,-7-4 8 3,-4 4 0-3,-11-7-8 6,-13 0 12-6,-4-3-4 14,-7 3-8-14,-8-4 0 0,-4 1 0 1,-12-1 0 16,-12-3 0-17,-4 4 0 0,1-1 0 0,-5 4 0 18,4-3 0-18,-3 3 8 0,-5-3-8 0,-3 3 0 3,-5 0 0-3,-3 0 0 16,0 0 0-16,-1 0 0 0,-7 0 0 0,-4 3 0 19,-12 1 0-19,0-1 0 0,-3 1 0 0,-5-4 0 1,-12 3 0-1,1-3 0 11,7 4 0-11,4-4 0 16,-3-4 0-16,7 4 0 0,8 4 0 0,4-8 0 17,8 4 0-16,7 0 0-1,1 0 0 0,11-3 0 0,9 6 0 0,7-3 0 19,0 0 0-19,12 4 0 0,4 3 8 0,8-4-8 9,3 1 0-9,9 3 0 25,3-4 0-24,5 1 0-1,3-1 0 0,5-3 0 0,7 4 0 0,0 0 0 0,4-1 0 0,4 4 0 21,0 0 0-21,0 0 0 0,12-3 0 0,3-1 0 0,5 4 0 0,8-3 0 27,3 3 0-27,12 3 0 0,4-3 0 0,8 4 0 0,12-1 0 0,8 4 0 38,3-4 0-38,9 4 0 0,3 0-8 0,12-3 8 0,16 3 0 0,0 0 0 0,4-4 0 0,8 1 0 1,3 3 0-1,1-4 0 45,-4 1 0-45,3-4 0 0,5 0 0 0,-8 0 0 0,-5 0 0 0,-3-4 0 0,-4 1 0 0,0-1 0 0,0 1 0 1,-8-1 0 0,-8 1 0-1,-4-1 0 0,-3-3 0 1,-5 4 0 46,4-1 0-46,-15 1 0-1,-8 3 0 0,-8 0 0 0,-8 3 0 0,-8 1 0 0,-4-1 0 0,-12 1 0 0,-7 3 0 0,0 3 0 36,-5 1-195-36,-7 3-31 0,-8 14-6 0,-12-11-2 0</inkml:trace>
    </iact:actionData>
  </iact:action>
  <iact:action type="add" startTime="17164">
    <iact:property name="dataType"/>
    <iact:actionData xml:id="d2">
      <inkml:trace xmlns:inkml="http://www.w3.org/2003/InkML" xml:id="stk2" contextRef="#ctx0" brushRef="#br0">11974 8703 1267 0,'0'0'112'1,"-4"-7"-89"-1,4 7-23 0,0-7 0 0,0 7 93 0,0 0 15 21,0 0 2-21,0 0 1 1,0 0-91-1,0 0-20 0,8 7 0 0,0-3 0 19,-1-1-14-18,-7-3 1-1,8 4 0 0,0 2 0 16,0-2 13-16,4-1 0 1,-4-3 0 0,3 4 0-1,1-1 49 0,4 1 13 13,0-1 2-11,3 1 1-2,1-1 15 0,8-3 2 18,-5 4 1-18,9-4 0 1,-1 0-15-1,4-4-4 22,1 4 0-22,3 0 0 0,0-7-10 1,5 4-2 0,-1-1-1-1,4 1 0 4,4-4-5-4,0 3-1 19,4 1 0-19,0 0 0 1,0 3-20-1,-4-4-4 1,4 1-1-1,-4-1 0 8,0 1 0-7,4-4 0 13,0 3 0-14,4 1 0 2,0 3 4-2,4 0 0 6,-4 0 0-5,-4 0 0 16,0 0-24-16,0 0 0-1,-4 3 0 0,4-3-8 4,-4-3 8-3,1 3 11 13,3 0-3-14,0 0 0 0,0 0 0 1,4 3-8 6,0-3 12-7,-4 0-4 13,3 0 1-13,-2 0 0 2,2 0 0-2,9 0 0 6,-4 0 0-6,8 0 0 16,-4 4 0-16,3-4 0 0,-3 3-9 0,4-3 12 6,-4-3-12-5,7 3 12 13,-3 0-12-14,8 0 10 0,-8 3-10 0,3-3 10 15,-7-3-10-14,4 6 0-1,-4-3 0 0,-1 4 8 17,9-4-8-17,0 0 0 0,3 3 0 0,1-3 8 6,0 0 9-5,-5 0 2 10,-3 4 0-10,4-1 0 1,-1 1-19-2,5-1-19 10,-1 0 4-10,1 1 1 15,-4-1 22-15,-8 1 4 0,-5-4 0 0,9 0 1 13,0 3-13-13,4 1 0 0,-1-4 0 0,-3 0 0 6,0 3 0-6,-4 1-10 15,-1-4 0-15,1 3 0 0,4-3 10 0,0 4 0 19,-5-4 0-19,5 3 8 2,0-3-8-1,-4 4 8-1,-4-1-8 0,-4-3 8 12,0 0-8-11,-1 0 8 0,1 0-8-1,4 4 8 15,0-1-8-15,4-3 0 0,-4 0 0 0,-4 0 8 10,-4 0-8-10,4 0 11 5,-4 0-11-4,0 0 12 13,0 0-12-14,4 0 0 0,-4 0 0 0,0-3 8 9,0 3-8-9,0 0 0 12,-4 0 0-12,0 0 0 21,0 0 0-21,-4-4 0 1,4 4 0-1,0 0 0 0,1-3 0 0,-5-1 0 6,4 4 0-6,4 0 0 9,-4-3 0-9,0-1 0 7,0 1 0-6,-4 3 0 6,-4-4 0-7,1 1 0 3,-5-4 0-3,0 0 0 8,8 3 0-8,-3 1 0 19,-1-4 0-19,4 0 0 1,-4 0 0-1,1 4 0 1,3-4 8-1,0 0-8 10,4 0 0-10,-8 0 0 21,-15 0 0-21,-1 0 0 0,5-4 8 0,-5 4-8 1,1 0 12-1,-5-3-4 11,1-1-8-11,-5 4 0 21,1-3 0-21,0 3 0 1,-5 0 0-1,-3-4 0 0,0 1 0 0,-4-1 0 12,4 4 0-11,-4-3 0-1,-8-1 0 0,4 4 0 14,-4 0 0-14,0 1 0 1,0-5 0-1,0 4 0 21,-4 0 0-21,-4 0 0 0,4 0 0 0,-4 4 0 0,-8-1 0 0,4 1 0 30,1-4 0-30,-5 3 0 0,0 1 0 0,-7-1 0 0,3 1 0 0,-8-4 0 0,-7 3 0 0,0 1 0 41,-5-1 0-41,-3 4 0 0,0-7 0 0,-8 7 0 0,0-7 0 0,4 4 0 0,-1-1 0 0,5 4 0 0,0-3 0 0,4 3 0 40,-5-4 0-40,5 4 0 0,-8-3 0 0,-4 3 0 0,4 3 0 0,-8 1 0 0,4-4 0 0,-4 0 0 0,0 3 0 0,0 1 0 0,4-8 0 0,-5 4 0 36,1 0 0-36,0 0 0 0,-4-3 0 0,1 3 0 0,6 0 0 0,-3-4 0 0,-4 4 0 0,8 0 0 21,0 0 0-21,0 0 0 0,4-3 0 0,0-1 0 0,0 4 0 0,4 0 0 19,-5-3 0-18,5-1 0-1,-4 4 0 0,0 0 0 0,4 0 0 0,3 0 0 17,-3-3 0-17,-4-1 0 0,4 4 0 0,-1 0 0 5,1 0 0-5,-4-3 0 23,-4 6 0-23,0-3 0 1,-8 0 0-1,-4 0 0 0,4 0 0 0,-4 0 0 14,4 0 0-14,0 0 0 0,0 0 0 0,4 0 0 16,0 0 0-16,-4 0 0 0,0 0 0 0,0 0 0 7,4 0 0-7,0 0 0 20,4 0 0-20,4-3 0 1,4 3 0-1,0-4 0 8,7 8 0-8,-3-1 0 0,0-6 0 0,-4 3 0 15,-5 3 0-15,-3-3 0 0,0 0 0 0,-4 0 0 10,0 4 0-10,-4-1 0 13,4-3 0-13,0 4 0 0,0-4 0 0,-4 0 0 13,4 0 0-13,-4 0 0 1,-4 0 0-1,4 0 0 15,4 0 0-15,0 0 8 0,4 0-8 0,4 0 0 12,-4 0 10-12,8 7-10 7,0-7 12-7,-5 3-12 12,1-3 0-12,-8 4 0 1,4-4-12-1,-4 3 3 16,4 1 9-16,0-1 0 0,0 1 0 0,-4-1 0 17,4-3 0-16,4 7 11-1,-5-3-3 1,1-1 0-1,8 4-8 1,-8-3-9 16,0-4 9-16,8 3-13-1,0 1 13 0,-1-1 0 19,1-3 0-19,4-3 0 1,-1-1 0-1,1 4 8 0,4-3 0 0,-5-1-8 8,1 1 0-8,0-1 0 21,0 1 0-21,-5-1 0 0,-3 1 0 0,0-1 0 1,-4 4 0-1,4-3 0 28,-4-1 0-26,4 4 0-2,-1 0 0 0,1 0-9 0,4 0 9 0,-4 0 0 0,0 0 8 0,-4 4-8 17,-1-1 0-17,1 1 0 0,0-4 0 0,4 7 8 16,-4-7-8-15,8 7 0-1,-4-7-11 0,3 7 11 18,1 0 0-18,0 0 0 0,0 0 0 0,0-4 10 1,-5 1-10-1,1 3 0 25,4 0 0-24,0-4 0-1,-4 4 0 0,7-3 0 0,5-1-12 0,0 1 12 17,7 3 0-16,1-4 0 0,3-3 0-1,0 3 0 0,9 1 0 0,-1-4 0 12,4 3 0-10,4-3 0-1,0 4 0-1,1-4 0 22,7 0 0-22,0 0 0 12,0 0-52-10,3 10-5-1,-3-10-2-1,8 14-872 1,8 4-174-1</inkml:trace>
    </iact:actionData>
  </iact:action>
  <iact:action type="add" startTime="19583">
    <iact:property name="dataType"/>
    <iact:actionData xml:id="d3">
      <inkml:trace xmlns:inkml="http://www.w3.org/2003/InkML" xml:id="stk3" contextRef="#ctx0" brushRef="#br0">23005 8843 1558 0,'12'-11'69'1,"-12"11"15"-1,-8-3-68 0,8 3-16 21,0 0 0-21,0 0 0 0,0 0 10 0,0 0-2 0,8 3 0 0,8-3 0 34,-1 4-33-34,1-4-7 0,-4 3-2 0,0-3 0 0,7 4 48 0,1-4 10 0,-4 3 1 0,7-3 1 17,1-3 3-17,3 3 1 0,5 0 0 0,7 3 0 0,0-3 16 0,9 4 3 16,11-4 1-16,0 0 0 0,3 3 0 0,1-3 0 17,0-3 0-16,4 3 0-1,4 0-19 0,-1-4-4 21,1 1-1-21,4 3 0 0,-4-4 10 0,-1 1 1 1,-7-1 1-1,-4 1 0 11,0-1-12-10,-4 1-2-1,4-4-1 0,-8 3 0 18,-4 1 12-18,-3-1 2 0,-5 1 1 0,0-1 0 6,-7 1-22-5,-5-1-4 9,-3 1 0-10,-5-1-1 7,-7 4 4-6,0-3 1 21,-8-4 0-22,-4 7 0 1,-8-4 19-1,-8 1 4 0,-3-4 1 0,-5 3 0 11,-11 1-40-11,-1-1 0 0,-7-3 0 0,-4 4 0 16,0-1 0-15,-4 1 0-1,0-4 0 0,-8 0 8 22,-8 0 0-22,4 0 0 0,-4 0 0 0,0-3 0 0,1 3-8 0,-1 0 0 15,0 0 0-14,4 0 0-1,-8-4 0 0,8 1 0 14,1-1 0-14,-5 4 0 0,0-3 0 0,12 3 0 8,8-4-8-7,3 4 8 12,5 4 0-13,8-4 8 0,3 3 0 0,9 1 0 10,-1-4-8-8,4 3 12-2,4 1-4 0,5-1 0 13,7 4-8-13,0 0 12 2,0 0-4-2,0 0 0 23,0 0-8-23,0 0 0 0,7-3 0 0,5-4 8 1,0 0-8-1,8 0 8 16,-1 3-8-16,9-3 8 1,-1 0-8-1,9 0 0 21,7 4 0-20,0-1 0-1,4-2 0 0,4-1 0 0,1 3 0 0,3 1 0 24,-4-4 0-24,4 3 0 0,0-3 0 0,0 0 0 0,4 0 0 0,-4 4 8 3,-4-4-8-3,0 3 8 28,-4-3-8-28,-4 0 0 0,0 0 0 0,-7 0-8 0,-1 0 8 0,-7 0 0 3,-9 4 0-3,1-4 0 19,-4 0 0-19,-5 0 0 0,1 3 0 0,-8-3 0 3,-4 7 0-2,0 0 9 13,-4-7 0-14,-8-3 0 0,1 6-9 0,-5 1 0 16,-4-4 0-16,-7 3 8 0,-5 1-8 0,-3-1 0 18,-4 1 0-17,-1-1 0-1,1 4 0 0,0-3 0 2,0 3 0-2,-5 0 0 24,1 0-9-24,4 0-1 0,3 0 0 0,1 0 0 0,0-4 10 0,3 4 16 24,-3 4-4-24,3-4-1 0,5 0-11 0,-1 7-9 0,5-4 9 0,-1 8-853 12,-7-1-163-11</inkml:trace>
    </iact:actionData>
  </iact:action>
  <iact:action type="add" startTime="21071">
    <iact:property name="dataType"/>
    <iact:actionData xml:id="d4">
      <inkml:trace xmlns:inkml="http://www.w3.org/2003/InkML" xml:id="stk4" contextRef="#ctx0" brushRef="#br0">3540 9758 1036 0,'0'0'92'1,"0"0"-73"9,8-7-19-10,0 0 0 5,-4 3 58-5,8 1 8 19,3 3 2-19,-3-4 0 1,0 4-68-1,4 0-20 0,-1 0-1 0,5 0 0 10,0 0 21-10,-1 0 0 11,9 0 0-11,-9-3 0 0,9 3 38 0,-1 3 12 15,1 1 2-15,3-1 1 0,1 4 11 0,3-3 1 16,1-1 1-16,-1 1 0 0,8-1-31 0,4 1-7 15,12-1 0-15,-4 1-1 0,4-1-10 0,4 1-1 15,0-1-1-15,0 1 0 0,4-1 14 0,-1-3 3 6,5-3 1-6,4-1 0 16,0 1 5-16,3 3 1 0,-3 0 0 0,-4 0 0 16,-5 0-11-16,1-4-3 0,-4 1 0 0,0-4 0 18,-4 3 7-18,0 1 2 0,-4-1 0 0,0 4 0 8,-4 0-34-5,-8-3 0-3,0-1 0 0,-3 4 0 19,-5-3 16-19,-7-4-3 0,3 3-1 0,-11 1 0 9,-1-1-12-7,-7-3 0-2,-4 4 8 0,0-1-8 18,-8 4 13-17,0 0 0-1,-12-10 0 0,0 3 0 7,-11-4-13-7,-9 4 8 14,-7 4-8-14,-8-4 0 1,-8 0 0-1,0 3 0 15,0 1 0-15,-4-1 0 0,8 1 0 0,-4-1 8 18,0 4-8-18,0-3 12 0,0 3 6 0,-4 0 1 0,-4-4 0 0,0 1 0 11,4 3-11-11,-4 3-8 8,-4-3 12-8,4 4-12 18,-3-8 8-16,3 1-8-2,-8 3 0 1,0-4 0-1,0 1 0 0,-3 3 8 11,3-7-8-11,4 7 0 8,4-7 9-7,0 0-9 8,1 0 0-9,3 0 9 0,4-3-9 0,4 3 0 7,3 0 0-6,9 0 0 8,4 0 18-9,7 3-2 13,1-3 0-12,7 4 0-1,4-1-7 0,5 4-1 15,-1-3-8-15,4 3 12 0,0-4-12 0,4 4 0 32,4 0 8-32,0 0-8 0,0 0 0 0,0 0 0 0,0 0 0 0,0 0 0 0,0 0 0 1,0 0 0 18,0 0 0-19,4 0 0 0,8 0 0 0,0 0 0 1,-1 0 0-1,9 0 0 21,4-3 0-21,7 3 0 0,4-4 0 0,1 4 0 1,7-3 0-1,4-1 0 30,-4 4 0-30,5 0 0 0,7 0 0 0,4-3 0 0,7 3 8 0,5-4-8 1,8 1 0-1,-9-1 0 42,13 1 8-42,-4-1-8 1,3 1 0-1,1-1 0 0,-1-3 8 0,1 0-8 0,-5 0 0 0,1 0 0 0,-12 4 8 0,3-4-8 0,-3 3 0 0,0-3 9 34,-8-3-9-34,0 3 8 0,0 0 13 0,-4 3 3 0,-8-3 0 0,-4 4 0 0,-7-4-24 0,-5 3 0 28,-7 1 0-28,-9-1 0 0,1 1 0 0,-8 3 0 0,-8 0 0 0,0 0 0 0,-8-4 0 0,-4 1 0 37,-7 3 0-37,-9 0 0 0,-7 0 0 0,-4 3 0 0,-1 1 0 0,-3-4 8 0,-4 3-8 0,0-3 0 0,-4 0 0 0,0-3 8 17,-1 3-8-17,1-4 11 0,-8 1-11 0,0 0 12 36,-3-4-1-36,-9 3 0 0,0 1 0 0,0-1 0 0,-3 1-11 0,-1-1 8 0,-8-3-8 0,1 4 8 0,-5 3-8 0,1 0 0 54,11-4 0-54,5 4 8 0,3-3-8 0,4-1 0 0,0 1 0 0,-4 3 0 0,4 0 0 0,0 0 0 0,8-4 10 0,8 8-10 0,-4-1 8 0,8-3-8 0,8 4 0 0,3-4 0 5,5 0 0-5,7 3 0 63,-4-6 0-63,9 3 0 0,7 3 0 0,-4-3 0 0,8-3 0 0,0 3 0 0,4 0 0 0,0 0 0 0,0 0 0 0,0 0 0 0,0 0 0 0,8 0 0 0,4 0 0 1,7 0-9-1,-7 0-4 0,4 0-1 1,4 3 0 0,-1 1 0 56,-7-4-102-57,8 3-20 0,-8 4-4 0</inkml:trace>
    </iact:actionData>
  </iact:action>
  <iact:action type="add" startTime="28381">
    <iact:property name="dataType"/>
    <iact:actionData xml:id="d5">
      <inkml:trace xmlns:inkml="http://www.w3.org/2003/InkML" xml:id="stk5" contextRef="#ctx0" brushRef="#br0">3469 11294 979 0,'0'-7'87'1,"-8"-3"-70"15,8-1-17-16,0 1 0 0,-7-1 91 0,7 11 14 4,0 0 3-3,0 0 1 10,0 0-79-10,0 0-16 12,0 0-3-12,0 0-1-1,0 0-10 0,0 0-11 13,0-7 3-13,0 7 0 1,0 0 8-1,7-10 0 21,-7 10 0-21,4-4 0 0,-4 4 60 0,8-7 12 0,8 4 1 1,-4-1 1 11,4-3 6-12,3 4 2 1,9 3 0-1,3 0 0 19,-11 0-34-19,15 0-8 0,4 0 0 0,1 0-1 3,-1 0-15-3,8 0-4 14,-4-4 0-13,5 4 0-1,3 0 2 0,-8-3 0 10,8 3 0-10,8 0 0 8,8 0 0-8,0 0 0 5,-5 0 0-4,1 0 0 16,-4 0-11-17,4 0-3 0,-4 0 0 0,8 0 0 5,-4 0 0-5,4 0-8 8,-5 0 12-8,5 3-4 13,-4-3-8-13,-4 0 0 1,-4 0 0-1,4 0 0 14,-4 0 31-14,0 4 1 0,4-4 0 0,0 0 0 16,0 0-17-15,0 0-3-1,0 0-1 0,4 0 0 14,-8-4-1-14,4 4 0 0,-4-3 0 1,0-1 0 16,8 1-10-16,-4-1 0-1,-4-3 0 0,4 4 0 13,-8-1 11-13,4 1 0 0,-4-4 0 0,-4 3 0 6,-4 1-11-6,0-1 0 15,1 1 0-15,-5-1 0 0,0-3 0 0,-3 4 0 9,-1-4 0-8,0 0 0 22,-3 4 0-23,3-4 0 0,-7 3 0 1,3-3 8-1,-3 0-8 0,-1 4 0 7,-3-1 0-7,-5 4 0 18,-3-3 0-17,0-1 13 1,-4 1-1-2,-12 3-1 0,0 0-2 0,0 0 0 4,0 0 0-3,-8-4 0 13,-4 1-9-14,-4-1 8 0,-7 1-8 0,-5-1 8 19,-3 1-8-19,-5-1 0 0,5 1 0 0,-5-1 0 20,1 1 0-19,0 3 0-1,-5-7 8 0,1 3-8 0,-4 1 14 0,-4-4-2 27,-8 3-1-25,4-3 0-2,0 4 2 0,-8-4 1 0,0 7 0 0,-4-4 0 1,0 1-14-1,-4 3 11 32,-4 0-11-32,-3 0 10 0,-1-4-10 0,0 4 0 0,1 0 0 0,-1 4 0 0,4-4 10 0,1 3 0 27,3-6 0-26,-8 3 0-1,-4 0-1 0,5-4 0 0,7 1 0 0,-4-1 0 0,4 4-9 0,5-7 0 22,-1 0 0-22,4-3 8 0,0-1-8 0,4 1 12 0,-8-1-12 1,8 1 12 17,4 0-4-18,-4 3-8 0,4 3 12 0,3-3-4 21,5 4 4-21,4-1 1 0,0 1 0 0,3-1 0 0,-3 4-13 0,0-3-12 19,-5 3 3-19,1 0 0 0,4 0 9 0,0 0 0 0,3 0 0 0,1 0 0 22,3 3 0-22,5 1 0 1,-5-1 0-1,5-3 0 0,11 0 0 0,-3 4 0 10,7-1 0-9,0-3 0 10,0 0 0-11,8 0 0 0,4 0 0 0,0 0 0 26,0 0 0-26,0 0 0 0,0 0 8 0,12 0-8 0,8-3 8 0,7-1-8 19,1 4 8-19,7-3-8 0,12-1 8 0,4 1-8 0,4-4 10 0,0 3-10 25,0-3 0-25,8 4 0 0,0-1 0 0,8-3 0 0,4 4 0 0,3 3 0 37,-3-4 0-37,3 1 0 0,5 3 0 0,3-4 0 0,1 8 0 0,3-4 0 0,1 0 0 0,3 0 0 0,-8 0 0 0,1-4 0 31,-1 4 0-31,1 0 0 0,3-3 0 0,-3 6 0 0,-1 1 0 0,-3-1 0 0,-5-3 0 0,-3 0 0 8,0 4 0-8,-5-4 0 31,1 7 0-31,-4-4 0 0,0 4 0 0,-8-3 0 0,-12-1 0 0,-4 1 0 1,-4-1 0-1,-3-3 8 1,-9 0-8-1,1 0 0 24,-5-3 0-24,-3 3 0 0,-4 0 0 0,-5-4 0 0,1-3 9 0,-4 7-9 29,-8 0 8-29,0 0-8 1,0 0-52-1,0 0-15 0,0 0-3 0</inkml:trace>
    </iact:actionData>
  </iact:action>
  <iact:action type="add" startTime="30002">
    <iact:property name="dataType"/>
    <iact:actionData xml:id="d6">
      <inkml:trace xmlns:inkml="http://www.w3.org/2003/InkML" xml:id="stk6" contextRef="#ctx0" brushRef="#br0">14854 10913 806 0,'0'0'72'2,"0"0"-58"7,0 0-14-9,0 0 0 4,4-7 84-3,8 4 13 14,-4 0 3-15,8-1 1 0,-4 4-73 0,7-3-14 23,-3-1-3-23,4 4-1 0,-1 0 4 1,5-3 1-1,-1-1 0 0,5 4 0 11,-1 0 56-11,9-3 11 1,3 3 2-1,4-4 1 14,1 4-2-14,3 0-1 0,4-3 0 0,8-4 0 16,4 3 22-16,7 1 5 0,9-4 1 0,3 3 0 14,1 1-63-14,0-1-13 0,3-3-2 0,0 4-1 19,9-1-5-19,-1 1-1 0,4-4 0 0,-7 7 0 5,-5-4-1-4,1 4-1 8,3 0 0-9,0 0 0 15,1 4-5-15,-5-1-1 1,-3 1 0-1,-5-4 0 20,5 0-17-20,-4 3 0 0,-5 1 8 0,-3-1-8 0,0 4 8 0,-5 0-8 13,-7 0 12-12,-7 0-12-1,-5-3 26 0,-4 3-2 12,-4 0 0-12,-3-4 0 7,-1-3-24-7,-8 4 0 17,1-1 0-17,-8-3 0 1,-1 0 0-1,-3 0 0 0,-4 4 0 0,-4-4 0 9,0 0 16-8,-8 0-1 8,0 0-1-8,0 0 0 5,-16 0 1-5,-4 0 0 7,-7 0 0-8,-1 0 0 3,-7 0-15 2,-5 0 8-3,-7 0-8-2,-4-4 0 17,-8 1 0-17,0 3 0 0,-4 3 0 0,1 1 0 10,-1-1 0-10,0 4 0 14,-4-4 0-14,0 1 0 0,-4-1 0 0,-3 4 0 9,-9-3 0-9,5 6 0 20,3-3 0-20,-4-3 0 0,5 3 0 0,-9-7 0 1,-7 7 0-1,-1-4 0 8,1 1 0-7,4-1 0 8,-1 1 0-9,5-1 0 0,-9-3 0 0,5 0 0 14,-1 4 0-13,9-1 0-1,7 1 0 0,0-1 0 16,12 1 0-16,0-4 0 0,0 0 0 0,4 3 0 30,0-3 0-29,0 0 0-1,8 4 0 0,4-1 0 0,0-3 0 0,3 7 0 0,5-3 0 0,0-1 0 14,7 1 0-13,5 3 0-1,3-7 0 0,0 7 0 18,4-4 0-18,5 1 11 0,7-1-11 0,4-3 10 19,0 0-10-19,0 0 0 0,4 7-10 0,4 4 10 0,7-4 0 0,5 0 0 26,4-4 0-26,11 4 10 0,4-3-10 0,4 3 0 1,5-4 0-1,7 1 8 38,0-1-8-36,4-3 0-2,0 0-12 0,7 0 12 0,5 0 0 0,8-3 12 0,-1 3 0 0,5-4 0 0,-9 1-12 0,9-1 0 0,3 1 0 0,5-1 8 51,-5 4 1-51,5 0 0 0,-1 0 0 1,-7 0 0-1,-9 0 7 0,1 0 0 1,4 0 1-1,-5 4 0 0,1-4-17 0,3 3 0 0,-11 1 0 0,-4-1-9 1,-4 1 9-1,-8-1 0 44,0 1 8-43,-4-1-8-1,5 1 0 0,-5-1 0 0,-4 0 0 0,-4 4 0 0,-3-3 0 0,-5-1 0 0,-3 1 0 0,-5-1 8 0,-3-3-8 0,-1 4 0 43,-7-4 0-42,0 0 0-1,0 0 8 0,-12 0 1 0,4-4 0 0,-4 4 0 0,0 0-9 0,0 0 0 0,0 0 0 0,0 0 8 0,-8-3-8 0,-8-1 0 26,0 1 0-26,-3-1 8 0,-9 4-8 0,1-3 0 0,-13-1 0 0,1 4 0 4,-4 0 0-3,0 0 0 30,-4 4 0-31,-8-1 0 0,-4-3 0 0,-8 7 0 0,-8-7-9 0,-4 7 9 1,1-3 0-1,-1-1 0 53,-3 1-8-53,-9 3 8 0,-7-4 0 0,-4 4 0 0,4-3 0 0,3 3 0 0,-3 0 0 1,0 0 0-1,4 0 0 0,-1-4 9 0,1 4-9 0,11 4 0 0,5-8 0 0,7 4 0 49,4 0 0-49,0 0 0 0,5 0 0 1,3-3-11-1,8 3 11 0,3-4 0 0,5 1 0 0,4-1 0 0,7 1 0 0,5-1 0 0,-1 1 0 0,9-1 8 0,7 1-8 0,0-1 0 17,0-3 0-17,4 4 0 0,8-4 0 0,0 0 0 82,0 0 0-82,0 0 0 0,0 0 0 0,0 0 0 0,0 0 0 0,12 7-8 0,0-4 8 0,8 4 0 0,7-7 8 0,5 0-8 0,7 4 0 0,8-4 0 0,8 3 0 0,4-3-8 0,0-3 8 0,8 3 0 0,4-4 0 0,11 1 0 0,5-1 0 0,-1 1 0 0,4 3 0 0,5-4 0 22,-1 1 0-21,4-4 0-1,4 3 0 0,5 1 0 0,-5-1 0 0,-8-3 0 138,-4 4 8-138,9 3-8 0,-5-4 8 0,4 1-8 0,-7 3 8 0,-9 0-8 0,5 0 10 0,-1-4-2 0,-3 1-8 0,-1 3 12 0,-7 0-3 0,-8 0-1 0,-4 0 0 0,-4 0 0 0,-4 0-8 0,-8 3-12 0,-4 1 2 0,-4-4 1 0,-3 0 17 0,-5 3 4 0,4 1 1 1,-3-4 0-1,-5 0-13 0,-3 0 0 0,3 0 0 0,-3 0 0 0,-4 0 8 0,-1 0-8 0,1 0 0 0,-8 0 0 0,0-4 0 0,-1 4 0 0,-7-3 0 0,-4 3 0 180,0 0-108-180,0 0-25 0,-8 3-5 0</inkml:trace>
    </iact:actionData>
  </iact:action>
  <iact:action type="add" startTime="36572">
    <iact:property name="dataType"/>
    <iact:actionData xml:id="d7">
      <inkml:trace xmlns:inkml="http://www.w3.org/2003/InkML" xml:id="stk7" contextRef="#ctx0" brushRef="#br0">17330 12289 921 0,'0'0'40'1,"0"0"10"-1,0 0-40 0,0 0-10 0,0 0 0 0,0 0 0 13,0 0 109-13,0 0 20 0,0 0 4 0,0 0 1 13,8-3-36-13,4-1-7 24,0-3-2-24,4 4 0 0,3-1-35 0,5 1-7 1,-5-1-2-1,9-3 0 0,7 4-5 0,5-1 0 16,3 1-1-16,0-1 0 0,4 1-12 0,0-1-3 14,8 1 0-14,4-1 0 0,4 1 3 0,4 3 0 16,4-3 0-16,-1 3 0 1,9 3-2-1,0-3 0 14,-5 3 0-13,9-3 0 0,3 4 3-1,1-1 0 4,7-3 0-4,0 4 0 21,-3-1-2-21,7 1 0 1,0-4 0-1,5 0 0 0,-1 3-6 0,-4-3-2 9,-8 0 0-8,9-3 0 19,7 3-3-20,4-7-1 0,-4 3 0 0,4-3 0 0,-4 1 10 0,4 2 1 15,4-3 1-15,-4 0 0 0,-4 4-2 0,0-1-1 11,0-3 0-11,4 4 0 5,-4 3-8-4,-7 0-2 12,-1 0 0-13,-8 0 0 1,1 0-13-1,3 3 9 11,-4-3-9-11,1 4 8 24,-13-1 0-24,1 1-8 0,-4 3 12 0,-1 0-4 0,-3-4-8 1,-4 4-16-1,8 0 4 0,-12 0 1 14,-8 0 11-13,-4 0 0-1,0 3 0 0,-4-3 0 10,-4 0 0-10,-8 0 0 5,-3 0 0-5,-5 0 0 9,1 0 0-8,-8-3 14 7,-5-1-3-8,1 1-1 11,-8-1-10-10,0-3 12 0,-8 0-12 0,0 0 12 8,0 0 4-9,0 0 0 13,-12-3 1-13,-8-1 0 0,-3 4-9 0,-5-3-8 18,1-1 12-18,-13 4-12 0,-7-3 10 0,0-1-10 18,0 4 8-17,-4-3-8-1,-4 3 0 0,-4 0 0 0,-4 0 0 0,0 0 0 26,-4-4 0-26,-3 4 0 0,-5 0 0 0,-4 4 8 1,-3-4-8-1,3 0 0 14,4 0 0-14,-7 0 0 0,-5 0 0 0,-3 0 0 17,0 0 0-17,-1 0 0 1,1 0 0-1,-4 0 0 0,-9 0 0 0,1 0 0 19,-4 0 0-19,8 0 0 0,-4 0 0 1,3-4 0 13,-7 4 0-14,4 0 0 1,0 0 0-1,8 0 0 6,3 4 8-6,1-4-8 12,-8 0 8-12,-1 3-8 1,-3 1 0-1,4-1 0 6,0 1 0-5,3-1 0 22,-3 1 0-23,4-1 0 1,-4 1 0-1,3-4 0 0,5 3 0 0,3 1 0 5,5-1 10-4,3 1-10 26,5-4 0-27,7 3 0 1,8 1 0 0,4-1 0 0,8-3 0-1,3 4 0 0,1-1 0 0,8 1 0 8,7-1 0-7,1-3-9 19,-1 4 9-20,9-4 0 0,-1 0 0 0,8 3 0 0,-3-3 0 0,3 4 0 13,4-1 0-11,0 1 0-1,-4-1 0-1,8 1-8 17,0 3 8-17,0-4 0 0,1 1 0 0,-5 3 0 20,0-4 0-19,4 4 0-1,0 0 0 0,0-3-8 0,-4 3 8 0,8 0 0 20,0-7 0-20,-4 6 0 0,4 1 0 0,0-7 0 0,0 0 0 1,8 11 0 30,4-4 0-31,4-4 0 0,3 4 0 0,5-3 0 0,3-4 0 0,13 0 0 0,7 0 0 0,12 0 0 14,4-7 0-13,7 3 0-1,1-3 0 0,12 0 0 70,7 4 0-70,4-1 0 0,8 1 0 0,9-1 0 0,3-2 0 0,3 6 9 0,13 0-9 0,-4-4 10 0,7 4 0 0,1-3 0 0,4 3 0 0,3 0 0 0,-3 0 2 0,3 0 1 0,1 3 0 0,-5-3 0 0,5 4 9 0,-5-4 2 99,-7 3 0-99,0 4 0 0,-1-7-24 0,-7 7-12 0,-12-4 2 0,0 4 0 0,0 0 10 0,-4 0 0 0,4-3 0 0,-11 6 0 0,-9 1 0 0,-7-4 0 0,3 0 0 0,-11 0 0 1,-1 0 0-1,-3 0 0 0,-4-4 0 0,-8 4 0 0,-8 4 0 0,-8-8 0 0,4 1 0 0,-7-1 8 0,-9 1-8 0,-3-1 11 0,-1 1-11 0,-3-1 12 106,-5-3-12-105,-3 0 0-1,-4 0 0 0,-4 0 0 1,3 0 0-1,-11 0 0 0,0 0 14 0,0 0-4 0,0 0-10 0,-11 0 0 0,-5-3 0 0,-8 3 0 0,-3-4 0 0,-5 4 0 0,-7-3 0 0,-8 3 0 0,-12-4 0 0,-4 4 0 0,0 0 0 0,0 0 0 0,-3 0 0 0,-1 0 0 0,-4-3 0 0,-8 3 0 0,-3 3 0 0,-1 1 0 0,-3-1 0 1,-4 1 0-1,-5-4 0 0,-3 3 0 94,-12-3 0-93,0-3 0-1,0 6 0 0,-8-6 0 0,-12-1 0 0,1 4 0 0,-1 0 0 0,-8 0 0 0,-3-3 0 0,-1 3 0 0,1-4 0 0,-1 1 0 0,1 3 0 0,-5 0 0 0,5 0 0 0,0 0 0 0,-1 0 0 0,5 0 0 0,7 3 0 0,4 4 0 0,8-7 0 0,0 4 0 0,0-1 0 0,8 1 0 0,8 3 11 0,8 0-11 121,3-4 0-120,13 4 8-1,-1-3-8 0,5-1 0 0,3-3 0 0,12 7 0 0,8-3-9 0,4 3 9 0,3-4 0 0,13 4 0 0,0 0-8 0,7-3 8 0,12-1 0 0,0 4 0 0,5-4 0 0,7-3 0 0,0 0-8 0,0 0 8 0,15 7 0 0,1 0-9 0,11-3 9 0,5-1 0 0,11 1 8 0,4-1-8 0,8 1 0 0,8-1 0 0,0-6 0 0,12 3 0 0,7-4 0 0,9 4 0 1,11 4 0-1,0-4 0 133,8-4 0-133,4 1 0 0,8 3 0 0,4 0 0 0,-1 0 0 0,9 0 0 0,7 0 0 0,1 0 0 0,-8 3 0 0,11 1 0 0,0-1 0 0,1 1 0 0,-5-1 0 0,5 4 8 0,3 0-8 0,0-3 0 0,-7 6 9 0,-1-3-9 0,5 0 12 0,-5 0-12 0,-7-3 13 0,-4 3-4 0,-5-4-1 0,1 4 0 0,-4 0-8 0,-4 0 0 0,-8 0 0 0,-4 0 0 0,0-3 0 0,-4-1 8 0,-7 4-8 1,-13-3 0-1,-11 3 11 0,-4-4-3 0,-5 1-8 0,-10-1 12 53,-5 1-12-53,-8-4 0 0,4 0 8 0,-7 0-8 0,-9 0 0 0,-7 0 9 0,-5 0-9 0,1 0 8 0,-4 0-8 0,-4 0 0 1,-8 0 0-1,0 0-11 0,0 0 11 0,0 0 0 311,-12 0 0-311,0 3 0 0,-3 1-101 0,-1 3-19 0,-4 3-3 0,-3 0-1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004D6-C367-487A-B670-E267EB18B57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B30F-A94C-4E29-8320-396A5BFBE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C923-A31F-4495-8F4D-18443E893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42FA3-1493-4C1A-8A60-6A243201B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F6DFE-81AB-4710-AC20-C4569507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12389-760E-4B43-8A38-341DCC3D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4A0A0-01B2-48EE-AF4D-2E627C4B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4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3B99-A738-4330-BDAD-8B5877F6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9CC21-595F-491F-9CED-DC1C7F1E4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94A9D-B2FC-44D5-910D-A3C3DE1F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B1CE-AD32-4DC1-932C-21BE5318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685A0-1D1C-41BC-B751-97E544F5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B5D1D4-B03D-4949-BA9D-6CBF9B084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DEE60-70C8-4191-AE33-B585527F6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123A-B5FD-436A-BE1A-2BFFDD81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269D7-000A-46BC-AA26-E64AA0CF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FE5C-CB4C-440F-A3E6-43FC212F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EF29-ECB1-4F9A-A2A4-92390951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EF76-11ED-4626-8A20-2A5A93F64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B48A-42E0-4FE4-B6E8-E4E2C40A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78647-229A-49E1-9B9F-A15B1837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E82C6-0A80-43D6-9F32-F54BDD2E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D7BC-B63F-417A-94F3-51D7DE64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8E5A4-F8CA-4A7B-ABCC-BDC95A20E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A35B-0871-45C5-8D5C-3C5A29E7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17B1C-F537-4FAD-84CC-7575B4F1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1289F-DBDF-4710-B070-BAF8C6CC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9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049E-FD1F-40C1-B3F0-C46D3F8F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FADC-E162-4DA6-91C2-305293DBE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B6620-F449-4F8F-824E-78AEE5198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49ACB-69DE-4F7D-93F5-58F0F2A4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CC49F-40B9-4EF4-9D17-878EECA9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C764A-20D8-422E-A791-7A45D619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7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9D95-E3B9-4A16-B761-4DAF9D4C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421F4-4C91-4A4E-86B1-10A50FC86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A967B-BC47-42FC-86EA-3927EB59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12623-51D0-4B1A-9634-AD7399D85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AB45F-9576-48D4-8D77-0669459CE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BA423-45C8-4413-BC4E-4691D6C6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50F32-65EB-46CA-BA72-8B549923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1C6E0-4778-4123-B0BD-5EE25715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1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ABCC-3159-48A3-A061-0ECECF9D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08B94-473E-41FC-B84F-0C3B964F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AAC3-1CF9-4F71-AD83-F8D85DB4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B77AD-EF2B-4E3B-A280-A5BE38E7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5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4DD88-1664-491C-923E-B600699A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E7166-2414-48B7-ABA8-B581B8CE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AF75A-69E5-4152-BFE1-B1BE6CA1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4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1706-58BA-4FE8-BC3D-F3CBAF25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CB54-69D3-4D8E-8DF3-077A3C092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C205D-0CC0-4E22-912E-5AF4D5733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C50E-1F68-4E5F-B939-63A14274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83CC7-E27B-4AB5-9025-F3DD9E74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2423D-9BF8-4AED-B6E3-1D25B633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4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EFFF-48AD-49CF-BAB2-3699BF5E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EF188-DAFF-4C13-B407-AE74E675B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E8B-D5FC-45B8-8A7E-51AB378C1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E97F-73D3-4CAA-B671-17C1F30D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49569-30E3-40B3-8D49-57924135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B0B61-CC33-44C1-A7EE-5F3E68E5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5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3815F-F712-414C-AE27-26B55C20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58319-5677-4092-AEA9-9A6D0957B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ECE16-7752-4263-BAF7-5AA980275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715B-0E3A-466A-8B53-9D291B01D0C3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B90FF-98E2-45F4-BF05-81F5E268C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303DA-EF89-4219-9102-ABA66CB01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6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11/relationships/inkAction" Target="../ink/inkAction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3.xml"/><Relationship Id="rId12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customXml" Target="../ink/ink2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11/relationships/inkAction" Target="../ink/inkAction2.xml"/><Relationship Id="rId4" Type="http://schemas.openxmlformats.org/officeDocument/2006/relationships/customXml" Target="../ink/ink1.xml"/><Relationship Id="rId9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11/relationships/inkAction" Target="../ink/inkAction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96C067-99B4-46BB-8E4E-33F5C2616471}"/>
              </a:ext>
            </a:extLst>
          </p:cNvPr>
          <p:cNvSpPr txBox="1"/>
          <p:nvPr/>
        </p:nvSpPr>
        <p:spPr>
          <a:xfrm>
            <a:off x="7804299" y="223283"/>
            <a:ext cx="438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F592E4-1F06-434C-AAF0-40B6F659F73E}" type="datetime2">
              <a:rPr lang="en-GB" sz="2400" u="sng" smtClean="0"/>
              <a:t>Thursday, 10 September 2020</a:t>
            </a:fld>
            <a:endParaRPr lang="en-GB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41DB4-A922-4E1E-9E09-54FFC71707EB}"/>
              </a:ext>
            </a:extLst>
          </p:cNvPr>
          <p:cNvSpPr txBox="1"/>
          <p:nvPr/>
        </p:nvSpPr>
        <p:spPr>
          <a:xfrm>
            <a:off x="170122" y="208362"/>
            <a:ext cx="344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err="1"/>
              <a:t>CwK</a:t>
            </a:r>
            <a:endParaRPr lang="en-GB" sz="24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6AD77-5F0F-4FAF-AACD-88D75353E36F}"/>
              </a:ext>
            </a:extLst>
          </p:cNvPr>
          <p:cNvSpPr txBox="1"/>
          <p:nvPr/>
        </p:nvSpPr>
        <p:spPr>
          <a:xfrm>
            <a:off x="1531088" y="882502"/>
            <a:ext cx="778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Controlling Blood glucose Levels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A74C9-FC19-4EB9-95B3-AE7288BC22E5}"/>
              </a:ext>
            </a:extLst>
          </p:cNvPr>
          <p:cNvSpPr txBox="1"/>
          <p:nvPr/>
        </p:nvSpPr>
        <p:spPr>
          <a:xfrm>
            <a:off x="333153" y="2076893"/>
            <a:ext cx="113626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Do Now Activity</a:t>
            </a:r>
          </a:p>
          <a:p>
            <a:endParaRPr lang="en-GB" sz="3200" u="sng" dirty="0"/>
          </a:p>
          <a:p>
            <a:r>
              <a:rPr lang="en-GB" sz="3200" dirty="0"/>
              <a:t>Name the function of the pancreas in the endocrine system</a:t>
            </a:r>
          </a:p>
          <a:p>
            <a:r>
              <a:rPr lang="en-GB" sz="3200" dirty="0"/>
              <a:t>Name the two hormones produced by the pancreas.</a:t>
            </a:r>
            <a:endParaRPr lang="en-GB" sz="3200" u="sng" dirty="0"/>
          </a:p>
          <a:p>
            <a:endParaRPr lang="en-GB" sz="3200" u="sng" dirty="0"/>
          </a:p>
          <a:p>
            <a:endParaRPr lang="en-GB" sz="3200" u="sng" dirty="0"/>
          </a:p>
          <a:p>
            <a:endParaRPr lang="en-GB" sz="3200" u="sng" dirty="0"/>
          </a:p>
          <a:p>
            <a:endParaRPr lang="en-GB" sz="3200" u="sng" dirty="0"/>
          </a:p>
          <a:p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61164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B289-4344-4BBB-B7F9-D76C5B6F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5F439-3439-49AD-8821-C40ED5183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function of the pancreas in the endocrine system is to control blood glucose levels by releasing hormones</a:t>
            </a:r>
          </a:p>
          <a:p>
            <a:r>
              <a:rPr lang="en-GB" dirty="0"/>
              <a:t>Insulin and glucagon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32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8578-877E-4078-BEC1-B703EA96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889" y="206189"/>
            <a:ext cx="4944140" cy="62370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Progress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EB3D-E8F9-47CA-9B5A-3F842278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563"/>
            <a:ext cx="6777942" cy="520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u="sng" dirty="0"/>
              <a:t>Good Progress</a:t>
            </a:r>
          </a:p>
          <a:p>
            <a:pPr marL="0" indent="0">
              <a:buNone/>
            </a:pPr>
            <a:r>
              <a:rPr lang="en-GB" sz="3200" dirty="0"/>
              <a:t>State the two hormones and target organs involved in controlling blood glucose levels</a:t>
            </a:r>
          </a:p>
          <a:p>
            <a:pPr marL="0" indent="0">
              <a:buNone/>
            </a:pPr>
            <a:r>
              <a:rPr lang="en-GB" sz="3200" dirty="0"/>
              <a:t>Describe how the hormones regulate blood glucose levels</a:t>
            </a:r>
          </a:p>
          <a:p>
            <a:pPr marL="0" indent="0">
              <a:buNone/>
            </a:pPr>
            <a:r>
              <a:rPr lang="en-GB" sz="3200" u="sng" dirty="0"/>
              <a:t>Outstanding Progress</a:t>
            </a:r>
          </a:p>
          <a:p>
            <a:pPr marL="0" indent="0">
              <a:buNone/>
            </a:pPr>
            <a:r>
              <a:rPr lang="en-GB" sz="3200" dirty="0"/>
              <a:t>Compare type 1 and type 2 diabetes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D4A62-419B-4CCD-976D-F7BA53AB6D8E}"/>
              </a:ext>
            </a:extLst>
          </p:cNvPr>
          <p:cNvSpPr txBox="1"/>
          <p:nvPr/>
        </p:nvSpPr>
        <p:spPr>
          <a:xfrm>
            <a:off x="7245752" y="960699"/>
            <a:ext cx="484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Last Lesson: Required Practical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This Lesson: Controlling glucose</a:t>
            </a:r>
          </a:p>
          <a:p>
            <a:r>
              <a:rPr lang="en-GB" sz="2400" dirty="0"/>
              <a:t>Next Lesson: Treating Diabetes</a:t>
            </a:r>
          </a:p>
        </p:txBody>
      </p:sp>
    </p:spTree>
    <p:extLst>
      <p:ext uri="{BB962C8B-B14F-4D97-AF65-F5344CB8AC3E}">
        <p14:creationId xmlns:p14="http://schemas.microsoft.com/office/powerpoint/2010/main" val="115231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83CF-E4DA-48E4-97AC-E07B1B2B8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Blood glucose is controlled and monitored by the pancreas</a:t>
            </a:r>
          </a:p>
          <a:p>
            <a:r>
              <a:rPr lang="en-GB" sz="3600" dirty="0"/>
              <a:t>Two hormones produced by the pancreas are  </a:t>
            </a:r>
          </a:p>
          <a:p>
            <a:r>
              <a:rPr lang="en-GB" sz="3600" dirty="0"/>
              <a:t>Insulin</a:t>
            </a:r>
          </a:p>
          <a:p>
            <a:r>
              <a:rPr lang="en-GB" sz="3600" dirty="0"/>
              <a:t>glucagon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27F305-3683-44E7-BDBD-2B5FE2DAA3F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47520" y="4035600"/>
              <a:ext cx="2332080" cy="74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27F305-3683-44E7-BDBD-2B5FE2DAA3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680" y="3972240"/>
                <a:ext cx="2363400" cy="8690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36A0689-5F55-4A37-BD15-A36EA498D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0"/>
    </mc:Choice>
    <mc:Fallback xmlns="">
      <p:transition spd="slow" advTm="17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8E4B-2F62-4858-AA77-C2C78ACC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Glucose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4B1D-0BDF-40BE-A7E0-B8A80DA1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Pancreas detects too much sugar in the blood</a:t>
            </a:r>
          </a:p>
          <a:p>
            <a:r>
              <a:rPr lang="en-GB" dirty="0"/>
              <a:t>Release the hormone Insulin</a:t>
            </a:r>
          </a:p>
          <a:p>
            <a:r>
              <a:rPr lang="en-GB" dirty="0"/>
              <a:t>Causes glucose to move from the blood into the liver and cell</a:t>
            </a:r>
          </a:p>
          <a:p>
            <a:r>
              <a:rPr lang="en-GB" dirty="0"/>
              <a:t>Glucose is converted to glycogen for storage </a:t>
            </a:r>
          </a:p>
          <a:p>
            <a:r>
              <a:rPr lang="en-GB" dirty="0"/>
              <a:t>Blood glucose levels return to normal range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15A13C-B3E3-4B11-B4EC-2BCB4427E468}"/>
                  </a:ext>
                </a:extLst>
              </p14:cNvPr>
              <p14:cNvContentPartPr/>
              <p14:nvPr/>
            </p14:nvContentPartPr>
            <p14:xfrm>
              <a:off x="9228600" y="30657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15A13C-B3E3-4B11-B4EC-2BCB4427E4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760" y="30024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6AFA74-405A-4E77-BE77-A10BBCDADA83}"/>
                  </a:ext>
                </a:extLst>
              </p14:cNvPr>
              <p14:cNvContentPartPr/>
              <p14:nvPr/>
            </p14:nvContentPartPr>
            <p14:xfrm>
              <a:off x="9228600" y="306576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6AFA74-405A-4E77-BE77-A10BBCDADA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760" y="30024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7EC5FCD-B84D-4220-8A35-2CF843B9ADB9}"/>
                  </a:ext>
                </a:extLst>
              </p14:cNvPr>
              <p14:cNvContentPartPr/>
              <p14:nvPr/>
            </p14:nvContentPartPr>
            <p14:xfrm>
              <a:off x="9228600" y="30657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7EC5FCD-B84D-4220-8A35-2CF843B9AD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760" y="30024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A63C449-FD71-49E8-B21A-EA2F90B10C5A}"/>
                  </a:ext>
                </a:extLst>
              </p14:cNvPr>
              <p14:cNvContentPartPr/>
              <p14:nvPr/>
            </p14:nvContentPartPr>
            <p14:xfrm>
              <a:off x="9228600" y="306576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A63C449-FD71-49E8-B21A-EA2F90B10C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760" y="30024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6F3518A-5604-43DE-9828-D043EDE2651D}"/>
                  </a:ext>
                </a:extLst>
              </p14:cNvPr>
              <p14:cNvContentPartPr/>
              <p14:nvPr/>
            </p14:nvContentPartPr>
            <p14:xfrm>
              <a:off x="9228600" y="306576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6F3518A-5604-43DE-9828-D043EDE26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760" y="300240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5678BF9-898A-43D7-9726-8F923EF6CF7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98080" y="1942560"/>
              <a:ext cx="9852840" cy="1828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5678BF9-898A-43D7-9726-8F923EF6CF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2240" y="1879200"/>
                <a:ext cx="9884160" cy="195480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1E715B30-7ED7-47F8-84FB-EA003AC1F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25"/>
    </mc:Choice>
    <mc:Fallback xmlns="">
      <p:transition spd="slow" advTm="5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8E4B-2F62-4858-AA77-C2C78ACC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Glucose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4B1D-0BDF-40BE-A7E0-B8A80DA1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Pancreas detects not enough sugar in the blood</a:t>
            </a:r>
          </a:p>
          <a:p>
            <a:r>
              <a:rPr lang="en-GB" dirty="0"/>
              <a:t>Release the hormone glucagon</a:t>
            </a:r>
          </a:p>
          <a:p>
            <a:r>
              <a:rPr lang="en-GB" dirty="0"/>
              <a:t>Causes glucose to move from the liver and cells into the blood</a:t>
            </a:r>
          </a:p>
          <a:p>
            <a:r>
              <a:rPr lang="en-GB" dirty="0"/>
              <a:t>glycogen is converted to glucose </a:t>
            </a:r>
          </a:p>
          <a:p>
            <a:r>
              <a:rPr lang="en-GB" dirty="0"/>
              <a:t>Blood glucose levels return to normal range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A89D6-9ED9-4020-B5BA-69E74D92F9F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88000" y="1933920"/>
              <a:ext cx="7747920" cy="2705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A89D6-9ED9-4020-B5BA-69E74D92F9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160" y="1870560"/>
                <a:ext cx="7779240" cy="28321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972875E-3AED-4F8B-9E6B-E82CAB462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07"/>
    </mc:Choice>
    <mc:Fallback xmlns="">
      <p:transition spd="slow" advTm="5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B14A-A630-4004-853A-BBA92E82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209F9-8A36-44FD-BE8E-40E0194EA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/>
              <a:t>Draw </a:t>
            </a:r>
            <a:r>
              <a:rPr lang="en-GB" dirty="0"/>
              <a:t>a flow diagram to show the reflex arc (7)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Describe a synapse and how the neurotransmitter passes through (2)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Name the two hormones involved in regulating blood glucose concentration (2)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Describe how the body returns a high blood glucose level back to the normal range (4)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Describe how the body returns a low blood glucose level back to the normal range (4)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36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F886D2-6FD5-46FB-B1F5-23561A8E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6381"/>
            <a:ext cx="5157787" cy="823912"/>
          </a:xfrm>
        </p:spPr>
        <p:txBody>
          <a:bodyPr>
            <a:normAutofit/>
          </a:bodyPr>
          <a:lstStyle/>
          <a:p>
            <a:r>
              <a:rPr lang="en-GB" sz="3200" dirty="0"/>
              <a:t>Type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A01D79-1F71-49EB-A8E5-97C2BDCC7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586706"/>
            <a:ext cx="5157787" cy="3684588"/>
          </a:xfrm>
        </p:spPr>
        <p:txBody>
          <a:bodyPr/>
          <a:lstStyle/>
          <a:p>
            <a:r>
              <a:rPr lang="en-GB" dirty="0"/>
              <a:t>Pancreas fails to produce sufficient insulin</a:t>
            </a:r>
          </a:p>
          <a:p>
            <a:r>
              <a:rPr lang="en-GB" dirty="0"/>
              <a:t>High glucose levels</a:t>
            </a:r>
          </a:p>
          <a:p>
            <a:r>
              <a:rPr lang="en-GB" dirty="0"/>
              <a:t>Treated with insulin injections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D8E1E7-0BAD-485C-8044-F55E51B02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278865"/>
            <a:ext cx="5183188" cy="823912"/>
          </a:xfrm>
        </p:spPr>
        <p:txBody>
          <a:bodyPr>
            <a:normAutofit/>
          </a:bodyPr>
          <a:lstStyle/>
          <a:p>
            <a:r>
              <a:rPr lang="en-GB" sz="3200" dirty="0"/>
              <a:t>Type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44B8DD-DABA-49B4-A065-5128E51E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586706"/>
            <a:ext cx="5183188" cy="3684588"/>
          </a:xfrm>
        </p:spPr>
        <p:txBody>
          <a:bodyPr/>
          <a:lstStyle/>
          <a:p>
            <a:r>
              <a:rPr lang="en-GB" dirty="0"/>
              <a:t>Body cells no longer respond to insulin</a:t>
            </a:r>
          </a:p>
          <a:p>
            <a:r>
              <a:rPr lang="en-GB" dirty="0"/>
              <a:t>Controlled by diet and exercise</a:t>
            </a:r>
          </a:p>
          <a:p>
            <a:r>
              <a:rPr lang="en-GB" dirty="0"/>
              <a:t>Obesity is a risk factor</a:t>
            </a:r>
          </a:p>
        </p:txBody>
      </p:sp>
    </p:spTree>
    <p:extLst>
      <p:ext uri="{BB962C8B-B14F-4D97-AF65-F5344CB8AC3E}">
        <p14:creationId xmlns:p14="http://schemas.microsoft.com/office/powerpoint/2010/main" val="41652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804F-8178-4B3E-BBF2-8DF3A848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FD2D-1CE2-43FF-8CAB-EDBACBD6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State the two hormones involved in controlling blood glucose levels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Describe how normal blood glucose levels are returned to normal after eating a sugared donut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Compare type 1 and type </a:t>
            </a:r>
            <a:r>
              <a:rPr lang="en-GB"/>
              <a:t>2 diabetes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37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339</Words>
  <Application>Microsoft Office PowerPoint</Application>
  <PresentationFormat>Widescreen</PresentationFormat>
  <Paragraphs>56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PowerPoint Presentation</vt:lpstr>
      <vt:lpstr>Self Assess</vt:lpstr>
      <vt:lpstr>Progress Indicators</vt:lpstr>
      <vt:lpstr>PowerPoint Presentation</vt:lpstr>
      <vt:lpstr>High Glucose Levels</vt:lpstr>
      <vt:lpstr>Low Glucose Levels</vt:lpstr>
      <vt:lpstr>Demonstrate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Sutton</dc:creator>
  <cp:lastModifiedBy>Dawn Sutton</cp:lastModifiedBy>
  <cp:revision>11</cp:revision>
  <dcterms:created xsi:type="dcterms:W3CDTF">2019-12-28T14:22:06Z</dcterms:created>
  <dcterms:modified xsi:type="dcterms:W3CDTF">2020-09-10T08:04:03Z</dcterms:modified>
</cp:coreProperties>
</file>