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58" r:id="rId3"/>
    <p:sldId id="256" r:id="rId4"/>
    <p:sldId id="354" r:id="rId5"/>
    <p:sldId id="364" r:id="rId6"/>
    <p:sldId id="363" r:id="rId7"/>
    <p:sldId id="361" r:id="rId8"/>
    <p:sldId id="359" r:id="rId9"/>
    <p:sldId id="365" r:id="rId10"/>
    <p:sldId id="366" r:id="rId11"/>
    <p:sldId id="362" r:id="rId12"/>
    <p:sldId id="360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6849" autoAdjust="0"/>
  </p:normalViewPr>
  <p:slideViewPr>
    <p:cSldViewPr snapToGrid="0" snapToObjects="1">
      <p:cViewPr varScale="1">
        <p:scale>
          <a:sx n="85" d="100"/>
          <a:sy n="85" d="100"/>
        </p:scale>
        <p:origin x="18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Reliant on knowledge of types of number on a dice.</a:t>
            </a:r>
            <a:br>
              <a:rPr lang="en-GB" dirty="0" smtClean="0"/>
            </a:br>
            <a:r>
              <a:rPr lang="en-GB" dirty="0" smtClean="0"/>
              <a:t>Green introduces idea of</a:t>
            </a:r>
            <a:r>
              <a:rPr lang="en-GB" baseline="0" dirty="0" smtClean="0"/>
              <a:t> “or” to stretch students understanding.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4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4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487" y="1253033"/>
            <a:ext cx="135458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4400" b="0" cap="none" spc="0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6486" y="1126067"/>
            <a:ext cx="9331335" cy="526344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Comic Sans MS" pitchFamily="66" charset="0"/>
              </a:rPr>
              <a:t>Find the area of the blue shape: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Comic Sans MS" pitchFamily="66" charset="0"/>
              </a:rPr>
              <a:t>The circle has a radius of 4cm.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Comic Sans MS" pitchFamily="66" charset="0"/>
              </a:rPr>
              <a:t>The square has a side of 1cm.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Comic Sans MS" pitchFamily="66" charset="0"/>
              </a:rPr>
              <a:t>The triangle has a base of 2cm and a height of 1cm. 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Comic Sans MS" pitchFamily="66" charset="0"/>
              </a:rPr>
              <a:t>Write down the steps of what you would have to calculate to answer the question.</a:t>
            </a:r>
          </a:p>
        </p:txBody>
      </p:sp>
      <p:sp>
        <p:nvSpPr>
          <p:cNvPr id="8" name="Oval 7"/>
          <p:cNvSpPr/>
          <p:nvPr/>
        </p:nvSpPr>
        <p:spPr>
          <a:xfrm>
            <a:off x="5521389" y="1242467"/>
            <a:ext cx="2188584" cy="2392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>
            <a:off x="6227435" y="1314475"/>
            <a:ext cx="1200192" cy="1046544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17673" y="2486272"/>
            <a:ext cx="851759" cy="906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41" t="29427" r="51389" b="32494"/>
          <a:stretch/>
        </p:blipFill>
        <p:spPr>
          <a:xfrm>
            <a:off x="146753" y="699912"/>
            <a:ext cx="7100713" cy="57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25" y="895350"/>
            <a:ext cx="76200" cy="540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5556" y="671810"/>
            <a:ext cx="145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2205" y="786110"/>
            <a:ext cx="2268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6076"/>
            <a:ext cx="3946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Calculate the area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74" t="27759" r="47870" b="51812"/>
          <a:stretch/>
        </p:blipFill>
        <p:spPr>
          <a:xfrm>
            <a:off x="113694" y="1595141"/>
            <a:ext cx="4320367" cy="251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074" t="65316" r="47870" b="3953"/>
          <a:stretch/>
        </p:blipFill>
        <p:spPr>
          <a:xfrm>
            <a:off x="6629824" y="1519110"/>
            <a:ext cx="3638543" cy="3188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885" t="33115" r="61865" b="61843"/>
          <a:stretch/>
        </p:blipFill>
        <p:spPr>
          <a:xfrm>
            <a:off x="5701694" y="-36076"/>
            <a:ext cx="4921956" cy="7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16" t="18463" r="28759" b="24503"/>
          <a:stretch/>
        </p:blipFill>
        <p:spPr>
          <a:xfrm>
            <a:off x="405723" y="1227507"/>
            <a:ext cx="7802077" cy="4963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03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4113" y="-176252"/>
            <a:ext cx="3926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1"/>
                </a:solidFill>
                <a:latin typeface="+mj-lt"/>
              </a:rPr>
              <a:t>Demonstrate</a:t>
            </a:r>
            <a:endParaRPr lang="en-GB" sz="5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10683" y="3773911"/>
            <a:ext cx="1926873" cy="232084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20825" y="3597595"/>
            <a:ext cx="3564396" cy="232374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315899" y="3570088"/>
            <a:ext cx="3004926" cy="27284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38667" y="1274316"/>
            <a:ext cx="2398889" cy="21400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6"/>
          <a:srcRect r="5319"/>
          <a:stretch/>
        </p:blipFill>
        <p:spPr bwMode="auto">
          <a:xfrm>
            <a:off x="3791963" y="1274316"/>
            <a:ext cx="2112125" cy="2030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/>
          <a:srcRect l="1588" t="3896" r="4987" b="7359"/>
          <a:stretch/>
        </p:blipFill>
        <p:spPr bwMode="auto">
          <a:xfrm>
            <a:off x="6708617" y="1398200"/>
            <a:ext cx="2417974" cy="1427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724088"/>
            <a:ext cx="461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Calculate the arc length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56121"/>
            <a:ext cx="356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Calculate the area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4268" y="3305208"/>
            <a:ext cx="1380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Stretch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8"/>
          <a:srcRect l="4341" t="5677" r="2826"/>
          <a:stretch/>
        </p:blipFill>
        <p:spPr bwMode="auto">
          <a:xfrm>
            <a:off x="9584762" y="3773911"/>
            <a:ext cx="2448560" cy="2415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2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02535B2-7C3A-43E1-8912-57F8C4F63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5720"/>
              </p:ext>
            </p:extLst>
          </p:nvPr>
        </p:nvGraphicFramePr>
        <p:xfrm>
          <a:off x="307109" y="1275926"/>
          <a:ext cx="9439564" cy="498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564">
                  <a:extLst>
                    <a:ext uri="{9D8B030D-6E8A-4147-A177-3AD203B41FA5}">
                      <a16:colId xmlns:a16="http://schemas.microsoft.com/office/drawing/2014/main" val="1436033505"/>
                    </a:ext>
                  </a:extLst>
                </a:gridCol>
              </a:tblGrid>
              <a:tr h="1557585">
                <a:tc>
                  <a:txBody>
                    <a:bodyPr/>
                    <a:lstStyle/>
                    <a:p>
                      <a:pPr marL="342900" indent="-342900">
                        <a:buAutoNum type="alphaLcParenBoth"/>
                      </a:pP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A circle has an Area of 240cm². Find the radius.</a:t>
                      </a:r>
                    </a:p>
                    <a:p>
                      <a:pPr marL="342900" indent="-342900">
                        <a:buAutoNum type="alphaLcParenBoth"/>
                      </a:pPr>
                      <a:endParaRPr lang="en-GB" sz="2000" dirty="0" smtClean="0"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buFontTx/>
                        <a:buAutoNum type="alphaLcParenBoth"/>
                      </a:pP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A circle has a Circumference of 282cm. Find the </a:t>
                      </a:r>
                      <a:r>
                        <a:rPr lang="en-GB" sz="2000" i="1" dirty="0" smtClean="0">
                          <a:latin typeface="Comic Sans MS" panose="030F0702030302020204" pitchFamily="66" charset="0"/>
                        </a:rPr>
                        <a:t>diameter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342900" indent="-342900">
                        <a:buAutoNum type="alphaLcParenBoth"/>
                      </a:pP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400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0429"/>
                  </a:ext>
                </a:extLst>
              </a:tr>
              <a:tr h="1503937">
                <a:tc>
                  <a:txBody>
                    <a:bodyPr/>
                    <a:lstStyle/>
                    <a:p>
                      <a:pPr marL="342900" indent="-342900">
                        <a:buAutoNum type="alphaLcParenBoth"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A circle has an Area of 2.85cm². Find the radius and </a:t>
                      </a:r>
                      <a:r>
                        <a:rPr lang="en-GB" sz="2400" i="1" dirty="0" smtClean="0">
                          <a:latin typeface="Comic Sans MS" panose="030F0702030302020204" pitchFamily="66" charset="0"/>
                        </a:rPr>
                        <a:t>diameter</a:t>
                      </a: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342900" indent="-342900">
                        <a:buFontTx/>
                        <a:buAutoNum type="alphaLcParenBoth"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A circle has a Circumference of 37.5cm. Find the radius and </a:t>
                      </a:r>
                      <a:r>
                        <a:rPr lang="en-GB" sz="2400" i="1" dirty="0" smtClean="0">
                          <a:latin typeface="Comic Sans MS" panose="030F0702030302020204" pitchFamily="66" charset="0"/>
                        </a:rPr>
                        <a:t>diameter</a:t>
                      </a: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endParaRPr lang="en-GB" sz="24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47975"/>
                  </a:ext>
                </a:extLst>
              </a:tr>
              <a:tr h="1503937">
                <a:tc>
                  <a:txBody>
                    <a:bodyPr/>
                    <a:lstStyle/>
                    <a:p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2947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765" t="81036" r="29483"/>
          <a:stretch/>
        </p:blipFill>
        <p:spPr>
          <a:xfrm>
            <a:off x="402442" y="4818577"/>
            <a:ext cx="2348089" cy="155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956" t="61860" r="198" b="18965"/>
          <a:stretch/>
        </p:blipFill>
        <p:spPr>
          <a:xfrm>
            <a:off x="5919539" y="4723068"/>
            <a:ext cx="2573690" cy="1497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7450" y="5120119"/>
            <a:ext cx="207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Find the area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835588"/>
            <a:ext cx="10515600" cy="1325563"/>
          </a:xfrm>
        </p:spPr>
        <p:txBody>
          <a:bodyPr/>
          <a:lstStyle/>
          <a:p>
            <a:r>
              <a:rPr lang="en-GB" dirty="0" smtClean="0"/>
              <a:t>Arc Length and Area of Sectors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Unit 9 Objective G +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06" t="15770" r="42778" b="41638"/>
          <a:stretch/>
        </p:blipFill>
        <p:spPr>
          <a:xfrm>
            <a:off x="214487" y="835378"/>
            <a:ext cx="7586995" cy="54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6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30" t="42854" r="71358" b="51185"/>
          <a:stretch/>
        </p:blipFill>
        <p:spPr>
          <a:xfrm>
            <a:off x="233009" y="795868"/>
            <a:ext cx="5264680" cy="132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185" t="26533" r="56204" b="44604"/>
          <a:stretch/>
        </p:blipFill>
        <p:spPr>
          <a:xfrm>
            <a:off x="835379" y="2340618"/>
            <a:ext cx="4267200" cy="41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25" y="895350"/>
            <a:ext cx="76200" cy="540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5556" y="671810"/>
            <a:ext cx="145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2205" y="786110"/>
            <a:ext cx="2268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9709" t="11236" r="12012" b="7865"/>
          <a:stretch/>
        </p:blipFill>
        <p:spPr bwMode="auto">
          <a:xfrm>
            <a:off x="6352205" y="2071512"/>
            <a:ext cx="2691483" cy="2647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-36076"/>
            <a:ext cx="510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Calculate the arc length</a:t>
            </a:r>
            <a:endParaRPr lang="en-GB" sz="40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9177" t="17581" r="3165" b="2691"/>
          <a:stretch/>
        </p:blipFill>
        <p:spPr bwMode="auto">
          <a:xfrm>
            <a:off x="255556" y="1595140"/>
            <a:ext cx="3255288" cy="2333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537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88" t="24799" r="26825" b="11249"/>
          <a:stretch/>
        </p:blipFill>
        <p:spPr>
          <a:xfrm>
            <a:off x="312703" y="823615"/>
            <a:ext cx="7593710" cy="52545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22" y="-99715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48" t="38570" r="50648" b="29717"/>
          <a:stretch/>
        </p:blipFill>
        <p:spPr>
          <a:xfrm>
            <a:off x="2427110" y="1027287"/>
            <a:ext cx="5165245" cy="50009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701" y="-80665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Sectors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84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168</Words>
  <Application>Microsoft Office PowerPoint</Application>
  <PresentationFormat>Widescreen</PresentationFormat>
  <Paragraphs>37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Gill Sans MT</vt:lpstr>
      <vt:lpstr>Office Theme</vt:lpstr>
      <vt:lpstr>PowerPoint Presentation</vt:lpstr>
      <vt:lpstr>PowerPoint Presentation</vt:lpstr>
      <vt:lpstr>Arc Length and Area of Sectors </vt:lpstr>
      <vt:lpstr>Progress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Miss E.Turner</cp:lastModifiedBy>
  <cp:revision>121</cp:revision>
  <dcterms:created xsi:type="dcterms:W3CDTF">2018-09-04T10:33:37Z</dcterms:created>
  <dcterms:modified xsi:type="dcterms:W3CDTF">2020-02-13T10:35:37Z</dcterms:modified>
</cp:coreProperties>
</file>