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57" r:id="rId4"/>
    <p:sldId id="26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Wednesday, 01 July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Moments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278989" y="1632880"/>
            <a:ext cx="1136266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r>
              <a:rPr lang="en-GB" sz="3200" dirty="0">
                <a:uFill>
                  <a:solidFill>
                    <a:schemeClr val="tx1"/>
                  </a:solidFill>
                </a:uFill>
                <a:latin typeface="Comic Sans MS" panose="030F0702030302020204" pitchFamily="66" charset="0"/>
                <a:ea typeface="Georgia" charset="0"/>
                <a:cs typeface="Georgia" charset="0"/>
              </a:rPr>
              <a:t>Which spanner would make it easier to take a nut off a wheel and why?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EA56CF-1A4B-4999-BB68-85C9B3531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379" y="3716100"/>
            <a:ext cx="4011809" cy="22593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4F23E67-1A92-404C-B8D0-7E8336B0F2B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79"/>
          <a:stretch/>
        </p:blipFill>
        <p:spPr>
          <a:xfrm>
            <a:off x="8233460" y="3716100"/>
            <a:ext cx="2847752" cy="169659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D8080E5-742A-4649-9487-6762F9C2C97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78" t="615" r="-363" b="-615"/>
          <a:stretch/>
        </p:blipFill>
        <p:spPr>
          <a:xfrm>
            <a:off x="883868" y="3612217"/>
            <a:ext cx="3074674" cy="3245783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6A4AA2F-6EF5-455F-96CB-1094060B348E}"/>
              </a:ext>
            </a:extLst>
          </p:cNvPr>
          <p:cNvCxnSpPr>
            <a:cxnSpLocks/>
          </p:cNvCxnSpPr>
          <p:nvPr/>
        </p:nvCxnSpPr>
        <p:spPr>
          <a:xfrm flipH="1">
            <a:off x="6910086" y="3136739"/>
            <a:ext cx="2280213" cy="20024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E12D78-B042-44E3-A273-423F1633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44" y="0"/>
            <a:ext cx="11012736" cy="40913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39E8AB-F15F-4E5C-BB96-6FB791341EA3}"/>
              </a:ext>
            </a:extLst>
          </p:cNvPr>
          <p:cNvSpPr txBox="1"/>
          <p:nvPr/>
        </p:nvSpPr>
        <p:spPr>
          <a:xfrm>
            <a:off x="512064" y="4242816"/>
            <a:ext cx="1047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Calculate the moment of child B</a:t>
            </a:r>
          </a:p>
          <a:p>
            <a:r>
              <a:rPr lang="en-GB" sz="2800" dirty="0"/>
              <a:t>Use the idea of moments to explain what happens when child </a:t>
            </a:r>
            <a:r>
              <a:rPr lang="en-GB" sz="2800" b="1" dirty="0"/>
              <a:t>B</a:t>
            </a:r>
            <a:r>
              <a:rPr lang="en-GB" sz="2800" dirty="0"/>
              <a:t> moves closer to the pivot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334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CAFB-7ED8-4485-A466-5B5FD4484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C6660-C2F2-4E11-93A6-B7C046503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moment = 280 × 0.9</a:t>
            </a:r>
            <a:endParaRPr lang="en-GB" b="1" dirty="0"/>
          </a:p>
          <a:p>
            <a:r>
              <a:rPr lang="en-GB" dirty="0"/>
              <a:t>moment = 252</a:t>
            </a:r>
          </a:p>
          <a:p>
            <a:r>
              <a:rPr lang="en-GB" dirty="0"/>
              <a:t>the clockwise moment (of child B) decreases</a:t>
            </a:r>
            <a:endParaRPr lang="en-GB" b="1" dirty="0"/>
          </a:p>
          <a:p>
            <a:r>
              <a:rPr lang="en-GB" dirty="0"/>
              <a:t>making it is less than the anticlockwise moment (of child A)</a:t>
            </a:r>
          </a:p>
          <a:p>
            <a:r>
              <a:rPr lang="en-GB"/>
              <a:t>so </a:t>
            </a:r>
            <a:r>
              <a:rPr lang="en-GB" dirty="0"/>
              <a:t>child A moves downwards </a:t>
            </a:r>
            <a:r>
              <a:rPr lang="en-GB" b="1" dirty="0"/>
              <a:t>or </a:t>
            </a:r>
            <a:r>
              <a:rPr lang="en-GB" dirty="0"/>
              <a:t>so child B moves upwards</a:t>
            </a:r>
          </a:p>
        </p:txBody>
      </p:sp>
    </p:spTree>
    <p:extLst>
      <p:ext uri="{BB962C8B-B14F-4D97-AF65-F5344CB8AC3E}">
        <p14:creationId xmlns:p14="http://schemas.microsoft.com/office/powerpoint/2010/main" val="3162745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FB289-4344-4BBB-B7F9-D76C5B6F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5F439-3439-49AD-8821-C40ED5183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The longer the distance the greater the moment</a:t>
            </a:r>
          </a:p>
          <a:p>
            <a:r>
              <a:rPr lang="en-GB" dirty="0">
                <a:latin typeface="Comic Sans MS" panose="030F0702030302020204" pitchFamily="66" charset="0"/>
              </a:rPr>
              <a:t>The less force you need to exert</a:t>
            </a:r>
          </a:p>
          <a:p>
            <a:r>
              <a:rPr lang="en-GB" dirty="0">
                <a:latin typeface="Comic Sans MS" panose="030F0702030302020204" pitchFamily="66" charset="0"/>
              </a:rPr>
              <a:t>Easier to turn the long spanner compared to the short one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32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87538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Recall the equation to calculate moments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Perform calculations, including rearrangement of the moment equation</a:t>
            </a:r>
          </a:p>
          <a:p>
            <a:pPr marL="0" indent="0">
              <a:buNone/>
            </a:pPr>
            <a:endParaRPr lang="en-GB" sz="3200" u="sng" dirty="0"/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>
                <a:latin typeface="Comic Sans MS" panose="030F0702030302020204" pitchFamily="66" charset="0"/>
              </a:rPr>
              <a:t>Apply the principle of moments to determine if an object is in equilibrium.  </a:t>
            </a:r>
          </a:p>
          <a:p>
            <a:pPr marL="0" indent="0">
              <a:buNone/>
            </a:pPr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Moment-turning force</a:t>
            </a:r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C9630-D936-4C7E-A383-5267462F9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1AB06-B03F-4928-B0AF-DCBEEA099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Moments are measured in Newton centimetres</a:t>
            </a:r>
          </a:p>
          <a:p>
            <a:r>
              <a:rPr lang="pt-BR" dirty="0">
                <a:latin typeface="Comic Sans MS" pitchFamily="66" charset="0"/>
              </a:rPr>
              <a:t>(N cm) or newton metres (N m).</a:t>
            </a:r>
          </a:p>
          <a:p>
            <a:r>
              <a:rPr lang="en-GB" dirty="0">
                <a:latin typeface="Comic Sans MS" panose="030F0702030302020204" pitchFamily="66" charset="0"/>
              </a:rPr>
              <a:t>The moment of a force can be increased by</a:t>
            </a:r>
          </a:p>
          <a:p>
            <a:r>
              <a:rPr lang="en-GB" dirty="0">
                <a:latin typeface="Comic Sans MS" panose="030F0702030302020204" pitchFamily="66" charset="0"/>
              </a:rPr>
              <a:t>Increasing the size of the force</a:t>
            </a:r>
          </a:p>
          <a:p>
            <a:r>
              <a:rPr lang="en-GB" dirty="0">
                <a:latin typeface="Comic Sans MS" panose="030F0702030302020204" pitchFamily="66" charset="0"/>
              </a:rPr>
              <a:t>Increasing the distance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18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A4FB-9E6F-4076-8710-E0D721FE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6A156-50F6-4EDF-8607-19BA6B39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16" y="1825625"/>
            <a:ext cx="11879484" cy="4351338"/>
          </a:xfrm>
        </p:spPr>
        <p:txBody>
          <a:bodyPr/>
          <a:lstStyle/>
          <a:p>
            <a:r>
              <a:rPr lang="en-GB" sz="3600" dirty="0">
                <a:latin typeface="Comic Sans MS" panose="030F0702030302020204" pitchFamily="66" charset="0"/>
              </a:rPr>
              <a:t>Moment, M= Force, F x perpendicular distance from the line of action of the force to the pivot, d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M=</a:t>
            </a:r>
            <a:r>
              <a:rPr lang="en-GB" sz="3600" dirty="0" err="1">
                <a:latin typeface="Comic Sans MS" panose="030F0702030302020204" pitchFamily="66" charset="0"/>
              </a:rPr>
              <a:t>Fxd</a:t>
            </a:r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M= Nm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F= N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d= 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39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CBB72-AF81-49F2-A80E-4F34EE99A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F32B5-6985-4AFC-810C-610C794C0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latin typeface="Comic Sans MS" panose="030F0702030302020204" pitchFamily="66" charset="0"/>
              </a:rPr>
              <a:t>A force of 50N is exerted on a claw hammer of length 0.3m, calculate the moment of the force.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M= 50 x 0.3</a:t>
            </a:r>
          </a:p>
          <a:p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M= 15Nm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644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96B3B-068B-4890-93A2-448834EE5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Calculate clockwise and anticlockwise moment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84740-21B7-45DC-AB9E-6C24BBA9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A3C363-4D4F-4688-8FA7-9B720AFBB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34" y="1644968"/>
            <a:ext cx="11614291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38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C573B-7083-45E1-B309-7434BBD89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8815"/>
            <a:ext cx="10515600" cy="5818148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When an object is balanced the </a:t>
            </a:r>
          </a:p>
          <a:p>
            <a:r>
              <a:rPr lang="en-GB" dirty="0">
                <a:latin typeface="Comic Sans MS" panose="030F0702030302020204" pitchFamily="66" charset="0"/>
              </a:rPr>
              <a:t>anticlockwise moment = the clockwise moment</a:t>
            </a:r>
          </a:p>
          <a:p>
            <a:r>
              <a:rPr lang="en-GB" dirty="0">
                <a:latin typeface="Comic Sans MS" panose="030F0702030302020204" pitchFamily="66" charset="0"/>
              </a:rPr>
              <a:t>In the example</a:t>
            </a:r>
          </a:p>
          <a:p>
            <a:r>
              <a:rPr lang="en-GB" dirty="0">
                <a:latin typeface="Comic Sans MS" panose="030F0702030302020204" pitchFamily="66" charset="0"/>
              </a:rPr>
              <a:t>The anticlockwise moment= 300 x 2= 600N</a:t>
            </a:r>
          </a:p>
          <a:p>
            <a:r>
              <a:rPr lang="en-GB" dirty="0">
                <a:latin typeface="Comic Sans MS" panose="030F0702030302020204" pitchFamily="66" charset="0"/>
              </a:rPr>
              <a:t>The clockwise moment= 400 x 1.5=600N</a:t>
            </a:r>
          </a:p>
          <a:p>
            <a:r>
              <a:rPr lang="en-GB" dirty="0">
                <a:latin typeface="Comic Sans MS" panose="030F0702030302020204" pitchFamily="66" charset="0"/>
              </a:rPr>
              <a:t>The clockwise and anticlockwise moments are the same so the see-saw is balanced or in equilibrium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3D7C0E-A87E-44D4-95FE-C250DCE19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4" y="4368671"/>
            <a:ext cx="6019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523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309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Comic Sans MS</vt:lpstr>
      <vt:lpstr>Office Theme</vt:lpstr>
      <vt:lpstr>PowerPoint Presentation</vt:lpstr>
      <vt:lpstr>Self Assess</vt:lpstr>
      <vt:lpstr>Progress Indicators</vt:lpstr>
      <vt:lpstr>Word Consciousness</vt:lpstr>
      <vt:lpstr>PowerPoint Presentation</vt:lpstr>
      <vt:lpstr>Equation</vt:lpstr>
      <vt:lpstr>Example</vt:lpstr>
      <vt:lpstr>Calculate clockwise and anticlockwise moment</vt:lpstr>
      <vt:lpstr>PowerPoint Presentation</vt:lpstr>
      <vt:lpstr>PowerPoint Presentation</vt:lpstr>
      <vt:lpstr>Answer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11</cp:revision>
  <dcterms:created xsi:type="dcterms:W3CDTF">2019-12-28T14:22:06Z</dcterms:created>
  <dcterms:modified xsi:type="dcterms:W3CDTF">2020-07-01T09:17:29Z</dcterms:modified>
</cp:coreProperties>
</file>