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463B-B023-44C8-9E4C-5D7B4B4F767C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1C20-E580-4B83-B1F4-6B6D746F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97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463B-B023-44C8-9E4C-5D7B4B4F767C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1C20-E580-4B83-B1F4-6B6D746F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96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463B-B023-44C8-9E4C-5D7B4B4F767C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1C20-E580-4B83-B1F4-6B6D746F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711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463B-B023-44C8-9E4C-5D7B4B4F767C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1C20-E580-4B83-B1F4-6B6D746F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46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463B-B023-44C8-9E4C-5D7B4B4F767C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1C20-E580-4B83-B1F4-6B6D746F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62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463B-B023-44C8-9E4C-5D7B4B4F767C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1C20-E580-4B83-B1F4-6B6D746F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91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463B-B023-44C8-9E4C-5D7B4B4F767C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1C20-E580-4B83-B1F4-6B6D746F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69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463B-B023-44C8-9E4C-5D7B4B4F767C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1C20-E580-4B83-B1F4-6B6D746F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11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463B-B023-44C8-9E4C-5D7B4B4F767C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1C20-E580-4B83-B1F4-6B6D746F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57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463B-B023-44C8-9E4C-5D7B4B4F767C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1C20-E580-4B83-B1F4-6B6D746F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56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463B-B023-44C8-9E4C-5D7B4B4F767C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1C20-E580-4B83-B1F4-6B6D746F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61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3463B-B023-44C8-9E4C-5D7B4B4F767C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E1C20-E580-4B83-B1F4-6B6D746F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99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0" y="1549400"/>
            <a:ext cx="3873500" cy="82550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1547980"/>
            <a:ext cx="3873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Explain what basic function each PED has and possible side affects</a:t>
            </a:r>
            <a:endParaRPr lang="en-GB" sz="20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1079500" y="2374900"/>
            <a:ext cx="2794000" cy="5969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803900" y="4229100"/>
            <a:ext cx="73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Shane </a:t>
            </a:r>
            <a:r>
              <a:rPr lang="en-GB" dirty="0" err="1" smtClean="0"/>
              <a:t>Wanrner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84200" y="4113684"/>
            <a:ext cx="50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 smtClean="0"/>
              <a:t>(EPO)</a:t>
            </a:r>
            <a:endParaRPr lang="en-GB" sz="900" b="1" dirty="0"/>
          </a:p>
        </p:txBody>
      </p:sp>
      <p:grpSp>
        <p:nvGrpSpPr>
          <p:cNvPr id="29" name="Group 28"/>
          <p:cNvGrpSpPr/>
          <p:nvPr/>
        </p:nvGrpSpPr>
        <p:grpSpPr>
          <a:xfrm>
            <a:off x="0" y="1"/>
            <a:ext cx="12192000" cy="6857999"/>
            <a:chOff x="0" y="1"/>
            <a:chExt cx="12192000" cy="6857999"/>
          </a:xfrm>
        </p:grpSpPr>
        <p:grpSp>
          <p:nvGrpSpPr>
            <p:cNvPr id="27" name="Group 26"/>
            <p:cNvGrpSpPr/>
            <p:nvPr/>
          </p:nvGrpSpPr>
          <p:grpSpPr>
            <a:xfrm>
              <a:off x="0" y="1"/>
              <a:ext cx="12192000" cy="6857999"/>
              <a:chOff x="0" y="1"/>
              <a:chExt cx="12192000" cy="6857999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0" y="1"/>
                <a:ext cx="12192000" cy="6857999"/>
                <a:chOff x="0" y="1"/>
                <a:chExt cx="12192000" cy="6857999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0" y="1"/>
                  <a:ext cx="12192000" cy="6857999"/>
                  <a:chOff x="0" y="1"/>
                  <a:chExt cx="12192000" cy="6857999"/>
                </a:xfrm>
              </p:grpSpPr>
              <p:grpSp>
                <p:nvGrpSpPr>
                  <p:cNvPr id="13" name="Group 12"/>
                  <p:cNvGrpSpPr/>
                  <p:nvPr/>
                </p:nvGrpSpPr>
                <p:grpSpPr>
                  <a:xfrm>
                    <a:off x="0" y="1"/>
                    <a:ext cx="12192000" cy="6857999"/>
                    <a:chOff x="0" y="1"/>
                    <a:chExt cx="12192000" cy="6857999"/>
                  </a:xfrm>
                </p:grpSpPr>
                <p:grpSp>
                  <p:nvGrpSpPr>
                    <p:cNvPr id="10" name="Group 9"/>
                    <p:cNvGrpSpPr/>
                    <p:nvPr/>
                  </p:nvGrpSpPr>
                  <p:grpSpPr>
                    <a:xfrm>
                      <a:off x="0" y="1"/>
                      <a:ext cx="12192000" cy="6857999"/>
                      <a:chOff x="0" y="1"/>
                      <a:chExt cx="12192000" cy="6857999"/>
                    </a:xfrm>
                  </p:grpSpPr>
                  <p:pic>
                    <p:nvPicPr>
                      <p:cNvPr id="1026" name="Picture 2" descr="https://tes-resources-thumbnails-live.s3.eu-west-1.amazonaws.com/835e5bb8fd506ae2067d7119be56e714bd1e58e0/viewer/633f4279-7a04-4c79-ad4a-f83a6cb8cf58_original_1.png?AWSAccessKeyId=AKIAJMZFSD2V5ZDEQIOA&amp;Expires=1521019892&amp;Signature=7VwumegoMspTnbkFU2mphxuYjLI%3D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"/>
                        <a:ext cx="12192000" cy="68579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sp>
                    <p:nvSpPr>
                      <p:cNvPr id="9" name="TextBox 8"/>
                      <p:cNvSpPr txBox="1"/>
                      <p:nvPr/>
                    </p:nvSpPr>
                    <p:spPr>
                      <a:xfrm>
                        <a:off x="139700" y="3563763"/>
                        <a:ext cx="889000" cy="430887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n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GB" sz="1100" b="1" dirty="0" smtClean="0"/>
                          <a:t>Anabolic Steroids</a:t>
                        </a:r>
                        <a:endParaRPr lang="en-GB" sz="1100" b="1" dirty="0"/>
                      </a:p>
                    </p:txBody>
                  </p:sp>
                </p:grpSp>
                <p:sp>
                  <p:nvSpPr>
                    <p:cNvPr id="11" name="Rounded Rectangle 10"/>
                    <p:cNvSpPr/>
                    <p:nvPr/>
                  </p:nvSpPr>
                  <p:spPr>
                    <a:xfrm>
                      <a:off x="0" y="1547980"/>
                      <a:ext cx="3873500" cy="826920"/>
                    </a:xfrm>
                    <a:prstGeom prst="roundRect">
                      <a:avLst/>
                    </a:prstGeom>
                    <a:solidFill>
                      <a:srgbClr val="00B0F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" name="TextBox 11"/>
                    <p:cNvSpPr txBox="1"/>
                    <p:nvPr/>
                  </p:nvSpPr>
                  <p:spPr>
                    <a:xfrm>
                      <a:off x="139700" y="1600200"/>
                      <a:ext cx="3733800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b="1" dirty="0" smtClean="0"/>
                        <a:t>Give a basic explanation of the PEDS and outline some side </a:t>
                      </a:r>
                      <a:r>
                        <a:rPr lang="en-GB" sz="1600" b="1" dirty="0" smtClean="0"/>
                        <a:t>affects</a:t>
                      </a:r>
                      <a:endParaRPr lang="en-GB" b="1" dirty="0"/>
                    </a:p>
                  </p:txBody>
                </p:sp>
              </p:grpSp>
              <p:sp>
                <p:nvSpPr>
                  <p:cNvPr id="14" name="Rounded Rectangle 13"/>
                  <p:cNvSpPr/>
                  <p:nvPr/>
                </p:nvSpPr>
                <p:spPr>
                  <a:xfrm>
                    <a:off x="1092200" y="2374900"/>
                    <a:ext cx="2781300" cy="596900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16" name="TextBox 15"/>
                <p:cNvSpPr txBox="1"/>
                <p:nvPr/>
              </p:nvSpPr>
              <p:spPr>
                <a:xfrm>
                  <a:off x="5689600" y="5803900"/>
                  <a:ext cx="1193800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100" dirty="0" smtClean="0"/>
                    <a:t>Lance Armstrong</a:t>
                  </a:r>
                  <a:endParaRPr lang="en-GB" sz="1100" dirty="0"/>
                </a:p>
              </p:txBody>
            </p:sp>
            <p:pic>
              <p:nvPicPr>
                <p:cNvPr id="17" name="Picture 16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616700" y="3994650"/>
                  <a:ext cx="1079500" cy="1357284"/>
                </a:xfrm>
                <a:prstGeom prst="rect">
                  <a:avLst/>
                </a:prstGeom>
              </p:spPr>
            </p:pic>
            <p:sp>
              <p:nvSpPr>
                <p:cNvPr id="19" name="TextBox 18"/>
                <p:cNvSpPr txBox="1"/>
                <p:nvPr/>
              </p:nvSpPr>
              <p:spPr>
                <a:xfrm>
                  <a:off x="5689600" y="4241617"/>
                  <a:ext cx="1193800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100" dirty="0" smtClean="0"/>
                    <a:t>Shane </a:t>
                  </a:r>
                </a:p>
                <a:p>
                  <a:r>
                    <a:rPr lang="en-GB" sz="1100" dirty="0" smtClean="0"/>
                    <a:t>Warne</a:t>
                  </a:r>
                  <a:endParaRPr lang="en-GB" sz="1100" dirty="0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6654800" y="5276856"/>
                  <a:ext cx="1193800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100" dirty="0" smtClean="0"/>
                    <a:t>Justin Gatlin</a:t>
                  </a:r>
                  <a:endParaRPr lang="en-GB" sz="1100" dirty="0"/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3975100" y="3542684"/>
                  <a:ext cx="3873500" cy="646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b="1" dirty="0" smtClean="0"/>
                    <a:t>Identify which statements are for and against the use of PEDS in sport</a:t>
                  </a:r>
                  <a:endParaRPr lang="en-GB" b="1" dirty="0"/>
                </a:p>
              </p:txBody>
            </p:sp>
          </p:grpSp>
          <p:sp>
            <p:nvSpPr>
              <p:cNvPr id="24" name="Rounded Rectangle 23"/>
              <p:cNvSpPr/>
              <p:nvPr/>
            </p:nvSpPr>
            <p:spPr>
              <a:xfrm>
                <a:off x="7943850" y="4914900"/>
                <a:ext cx="1104900" cy="1397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7943850" y="5029888"/>
                <a:ext cx="110490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b="1" u="sng" dirty="0" smtClean="0"/>
                  <a:t>Explain</a:t>
                </a:r>
                <a:r>
                  <a:rPr lang="en-GB" sz="1100" b="1" dirty="0" smtClean="0"/>
                  <a:t> 2 ways that sports punish athletes who have been found to take PEDs</a:t>
                </a:r>
                <a:endParaRPr lang="en-GB" sz="1100" b="1" dirty="0"/>
              </a:p>
            </p:txBody>
          </p:sp>
          <p:sp>
            <p:nvSpPr>
              <p:cNvPr id="26" name="Right Arrow 25"/>
              <p:cNvSpPr/>
              <p:nvPr/>
            </p:nvSpPr>
            <p:spPr>
              <a:xfrm>
                <a:off x="8896350" y="6065510"/>
                <a:ext cx="514350" cy="24639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0" y="246091"/>
              <a:ext cx="3873500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Progress Indicators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822950" y="5122863"/>
            <a:ext cx="62865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Use web if possible</a:t>
            </a:r>
            <a:endParaRPr lang="en-GB" sz="800" b="1" dirty="0"/>
          </a:p>
        </p:txBody>
      </p:sp>
    </p:spTree>
    <p:extLst>
      <p:ext uri="{BB962C8B-B14F-4D97-AF65-F5344CB8AC3E}">
        <p14:creationId xmlns:p14="http://schemas.microsoft.com/office/powerpoint/2010/main" val="351279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69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Moody</dc:creator>
  <cp:lastModifiedBy>Richard Moody</cp:lastModifiedBy>
  <cp:revision>4</cp:revision>
  <cp:lastPrinted>2018-03-14T09:37:19Z</cp:lastPrinted>
  <dcterms:created xsi:type="dcterms:W3CDTF">2018-03-14T09:33:45Z</dcterms:created>
  <dcterms:modified xsi:type="dcterms:W3CDTF">2018-03-14T10:14:42Z</dcterms:modified>
</cp:coreProperties>
</file>