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6" r:id="rId2"/>
  </p:sldMasterIdLst>
  <p:notesMasterIdLst>
    <p:notesMasterId r:id="rId8"/>
  </p:notesMasterIdLst>
  <p:handoutMasterIdLst>
    <p:handoutMasterId r:id="rId9"/>
  </p:handoutMasterIdLst>
  <p:sldIdLst>
    <p:sldId id="268" r:id="rId3"/>
    <p:sldId id="366" r:id="rId4"/>
    <p:sldId id="354" r:id="rId5"/>
    <p:sldId id="365" r:id="rId6"/>
    <p:sldId id="367" r:id="rId7"/>
  </p:sldIdLst>
  <p:sldSz cx="12192000" cy="6858000"/>
  <p:notesSz cx="6858000" cy="9144000"/>
  <p:embeddedFontLst>
    <p:embeddedFont>
      <p:font typeface="Ubuntu" panose="020B0604020202020204" charset="0"/>
      <p:regular r:id="rId10"/>
      <p:bold r:id="rId11"/>
    </p:embeddedFont>
    <p:embeddedFont>
      <p:font typeface="Tempus Sans ITC" panose="04020404030D07020202" pitchFamily="82" charset="0"/>
      <p:regular r:id="rId12"/>
    </p:embeddedFont>
    <p:embeddedFont>
      <p:font typeface="Verdana" panose="020B0604030504040204" pitchFamily="34" charset="0"/>
      <p:regular r:id="rId13"/>
      <p:bold r:id="rId14"/>
      <p:italic r:id="rId15"/>
      <p:boldItalic r:id="rId16"/>
    </p:embeddedFont>
    <p:embeddedFont>
      <p:font typeface="AR CENA" panose="020B0604020202020204" charset="0"/>
      <p:regular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Trebuchet MS" panose="020B0603020202020204" pitchFamily="34" charset="0"/>
      <p:regular r:id="rId22"/>
      <p:bold r:id="rId23"/>
      <p:italic r:id="rId24"/>
      <p:boldItalic r:id="rId25"/>
    </p:embeddedFont>
    <p:embeddedFont>
      <p:font typeface="Wingdings 3" panose="05040102010807070707" pitchFamily="18" charset="2"/>
      <p:regular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Kalam Bold" panose="020B0604020202020204" charset="0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0"/>
    <a:srgbClr val="C0C0C0"/>
    <a:srgbClr val="389EF8"/>
    <a:srgbClr val="D0E7F0"/>
    <a:srgbClr val="5D5D5D"/>
    <a:srgbClr val="4C9BD3"/>
    <a:srgbClr val="0070C0"/>
    <a:srgbClr val="238EB5"/>
    <a:srgbClr val="6699FF"/>
    <a:srgbClr val="353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7" autoAdjust="0"/>
    <p:restoredTop sz="85280" autoAdjust="0"/>
  </p:normalViewPr>
  <p:slideViewPr>
    <p:cSldViewPr snapToGrid="0">
      <p:cViewPr varScale="1">
        <p:scale>
          <a:sx n="59" d="100"/>
          <a:sy n="59" d="100"/>
        </p:scale>
        <p:origin x="22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6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60" d="100"/>
          <a:sy n="60" d="100"/>
        </p:scale>
        <p:origin x="3384" y="29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9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font" Target="fonts/font24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font" Target="fonts/font23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82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z="1400" dirty="0">
                <a:solidFill>
                  <a:schemeClr val="tx2"/>
                </a:solidFill>
              </a:rPr>
              <a:t>© BusinessEd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GB" sz="1400" dirty="0">
                <a:solidFill>
                  <a:schemeClr val="tx2"/>
                </a:solidFill>
              </a:rPr>
              <a:t>Page </a:t>
            </a:r>
            <a:fld id="{0B330AFF-1AE7-4D50-98B1-CAFC9150194F}" type="slidenum">
              <a:rPr lang="en-GB" sz="1400" smtClean="0">
                <a:solidFill>
                  <a:schemeClr val="tx2"/>
                </a:solidFill>
              </a:rPr>
              <a:t>‹#›</a:t>
            </a:fld>
            <a:endParaRPr lang="en-GB" sz="1400" dirty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693560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62"/>
            <a:ext cx="1483799" cy="55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73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82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© BusinessEd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Slide: </a:t>
            </a:r>
            <a:fld id="{E10BE293-7C2F-4BD2-95FF-8F6BFC0F1B5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6858000" cy="60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68"/>
            <a:ext cx="1467196" cy="55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Please</a:t>
            </a:r>
            <a:r>
              <a:rPr lang="en-GB" baseline="0" dirty="0"/>
              <a:t> note that the symbols and buttons behave as follows:</a:t>
            </a:r>
          </a:p>
          <a:p>
            <a:endParaRPr lang="en-GB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HYPERLINKS – where there is a hyperlink this symbol will be shown in the margin.  More information about the hyperlink is given in the notes for each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BACK BUTTON – used where hyperlinks have been used to move to a given slide.  This button will take you back to the slide the link was from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FORWARD BUTTON – this allows you to move forward to the next section (if there is one) of the presentation.  This may skip a number of slides that are linked to from the slide the button appears on.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Slide: </a:t>
            </a:r>
            <a:fld id="{E10BE293-7C2F-4BD2-95FF-8F6BFC0F1B50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202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Slide: </a:t>
            </a:r>
            <a:fld id="{E10BE293-7C2F-4BD2-95FF-8F6BFC0F1B50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481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reveal each stage of the calculation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Slide: </a:t>
            </a:r>
            <a:fld id="{E10BE293-7C2F-4BD2-95FF-8F6BFC0F1B50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3379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1440000" y="1260000"/>
            <a:ext cx="10246854" cy="4898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0850" indent="-450850">
              <a:buFont typeface="Wingdings" panose="05000000000000000000" pitchFamily="2" charset="2"/>
              <a:buChar char=""/>
              <a:defRPr>
                <a:solidFill>
                  <a:srgbClr val="002060"/>
                </a:solidFill>
              </a:defRPr>
            </a:lvl1pPr>
            <a:lvl2pPr marL="814388" indent="-363538">
              <a:buFont typeface="Wingdings" panose="05000000000000000000" pitchFamily="2" charset="2"/>
              <a:buChar char=""/>
              <a:defRPr>
                <a:solidFill>
                  <a:srgbClr val="5D5D5D"/>
                </a:solidFill>
              </a:defRPr>
            </a:lvl2pPr>
            <a:lvl3pPr marL="1163638" indent="-349250">
              <a:buFont typeface="Wingdings" panose="05000000000000000000" pitchFamily="2" charset="2"/>
              <a:buChar char=""/>
              <a:defRPr>
                <a:solidFill>
                  <a:srgbClr val="4D90FE"/>
                </a:solidFill>
              </a:defRPr>
            </a:lvl3pPr>
            <a:lvl4pPr marL="1436688" indent="-261938">
              <a:buFont typeface="Wingdings" panose="05000000000000000000" pitchFamily="2" charset="2"/>
              <a:buChar char=""/>
              <a:defRPr>
                <a:solidFill>
                  <a:srgbClr val="808080"/>
                </a:solidFill>
              </a:defRPr>
            </a:lvl4pPr>
            <a:lvl5pPr marL="1711325" indent="-285750">
              <a:buFont typeface="Wingdings" panose="05000000000000000000" pitchFamily="2" charset="2"/>
              <a:buChar char="n"/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03381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951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422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icture+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350000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Box 11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8282510" y="3632567"/>
            <a:ext cx="3600000" cy="1547812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defRPr>
            </a:lvl1pPr>
          </a:lstStyle>
          <a:p>
            <a:pPr lvl="0" algn="ctr"/>
            <a:r>
              <a:rPr lang="en-GB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EFFICIENCY RATIOS</a:t>
            </a:r>
          </a:p>
          <a:p>
            <a:pPr lvl="0"/>
            <a:r>
              <a: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These indicate how efficiently a business is using its resources and collecting its debts</a:t>
            </a:r>
          </a:p>
          <a:p>
            <a:pPr lvl="0"/>
            <a:endParaRPr lang="en-GB" sz="2000" dirty="0"/>
          </a:p>
        </p:txBody>
      </p:sp>
      <p:sp>
        <p:nvSpPr>
          <p:cNvPr id="8" name="Text Box 12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7160455" y="2157413"/>
            <a:ext cx="4788000" cy="1295400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defRPr>
            </a:lvl1pPr>
          </a:lstStyle>
          <a:p>
            <a:pPr lvl="0" algn="ctr"/>
            <a:r>
              <a:rPr lang="en-GB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PROFITABILITY RATIOS</a:t>
            </a:r>
          </a:p>
          <a:p>
            <a:pPr lvl="0"/>
            <a:r>
              <a: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These compare the profits of the business with sales, assets and the capital employed in the business</a:t>
            </a:r>
            <a:endParaRPr kumimoji="0" lang="en-GB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9" name="Text Box 13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1041009" y="2157413"/>
            <a:ext cx="4788000" cy="1295400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defRPr>
            </a:lvl1pPr>
          </a:lstStyle>
          <a:p>
            <a:pPr lvl="0" algn="ctr"/>
            <a:r>
              <a:rPr lang="en-GB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SHAREHOLDER RATIOS</a:t>
            </a:r>
          </a:p>
          <a:p>
            <a:pPr lvl="0"/>
            <a:r>
              <a: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These can be used to assess the rate of return on shares and the prospects of shareholders investment</a:t>
            </a:r>
            <a:endParaRPr kumimoji="0" lang="en-GB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Text Box 14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2855383" y="5384800"/>
            <a:ext cx="6809122" cy="1295400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defRPr>
            </a:lvl1pPr>
          </a:lstStyle>
          <a:p>
            <a:pPr lvl="0" algn="ctr"/>
            <a:r>
              <a:rPr lang="en-GB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SOLVENCY RATIOS</a:t>
            </a:r>
          </a:p>
          <a:p>
            <a:pPr lvl="0"/>
            <a:r>
              <a: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These measure the degree to which a business is relying on long-term loans.  They reflect of a business’s financial strategy</a:t>
            </a:r>
            <a:endParaRPr kumimoji="0" lang="en-GB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" name="Text Box 15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1041009" y="3644901"/>
            <a:ext cx="3600000" cy="1547812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effectLst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kern="1200" dirty="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rPr>
              <a:t>LIQUIDITY RATIOS</a:t>
            </a:r>
          </a:p>
          <a:p>
            <a:pPr lvl="0"/>
            <a:r>
              <a:rPr lang="en-US" sz="1800" b="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rPr>
              <a:t>These measure how easily a business could meet its short-term debts or liabilities</a:t>
            </a:r>
            <a:endParaRPr lang="en-GB" sz="1800" b="0" kern="1200" dirty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 descr="stick_figure_calculator_pc_400_cl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651" y="3085018"/>
            <a:ext cx="2670163" cy="235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01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per_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ank_yellow_folder_documents_800_cl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1"/>
            <a:ext cx="12462934" cy="701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4" descr="confidential_rubber_stamp_800_cl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4551">
            <a:off x="1880301" y="2644017"/>
            <a:ext cx="9091542" cy="276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29"/>
          <p:cNvGrpSpPr>
            <a:grpSpLocks/>
          </p:cNvGrpSpPr>
          <p:nvPr userDrawn="1"/>
        </p:nvGrpSpPr>
        <p:grpSpPr bwMode="auto">
          <a:xfrm rot="292506">
            <a:off x="782215" y="1063283"/>
            <a:ext cx="4500000" cy="4687721"/>
            <a:chOff x="-279681" y="1029466"/>
            <a:chExt cx="6189756" cy="5774714"/>
          </a:xfrm>
        </p:grpSpPr>
        <p:pic>
          <p:nvPicPr>
            <p:cNvPr id="10" name="Picture 20" descr="stack_pap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21958">
              <a:off x="-279681" y="1029466"/>
              <a:ext cx="6189756" cy="5543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 rot="21019674">
              <a:off x="540482" y="3126087"/>
              <a:ext cx="4752676" cy="3678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4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One set of ratio data is of little use on it’s own.  In order to be meaningful it requires comparison with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400" b="1" dirty="0">
                  <a:latin typeface="Kalam Bold" panose="02000000000000000000" pitchFamily="2" charset="0"/>
                </a:rPr>
                <a:t> </a:t>
              </a:r>
              <a:r>
                <a:rPr lang="en-GB" sz="24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- historical data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4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 - similar firms</a:t>
              </a:r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 rot="-580326">
              <a:off x="324469" y="1622915"/>
              <a:ext cx="4373396" cy="677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5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8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Having Sufficient Data</a:t>
              </a:r>
            </a:p>
          </p:txBody>
        </p:sp>
      </p:grpSp>
      <p:grpSp>
        <p:nvGrpSpPr>
          <p:cNvPr id="13" name="Group 25"/>
          <p:cNvGrpSpPr>
            <a:grpSpLocks/>
          </p:cNvGrpSpPr>
          <p:nvPr userDrawn="1"/>
        </p:nvGrpSpPr>
        <p:grpSpPr bwMode="auto">
          <a:xfrm rot="840731">
            <a:off x="4198916" y="2861133"/>
            <a:ext cx="4527335" cy="4500000"/>
            <a:chOff x="-356090" y="-248380"/>
            <a:chExt cx="4318021" cy="6019372"/>
          </a:xfrm>
        </p:grpSpPr>
        <p:pic>
          <p:nvPicPr>
            <p:cNvPr id="14" name="Picture 20" descr="stack_pap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78042">
              <a:off x="-330019" y="-248380"/>
              <a:ext cx="4291950" cy="5396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 rot="21019674">
              <a:off x="126574" y="1823087"/>
              <a:ext cx="3739886" cy="3947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400" b="0" dirty="0">
                  <a:latin typeface="Kalam Bold" panose="02000000000000000000" pitchFamily="2" charset="0"/>
                  <a:cs typeface="Kalam Bold" panose="02000000000000000000" pitchFamily="2" charset="0"/>
                </a:rPr>
                <a:t>When making comparisons any changes in the external environment should be considered (i.e. changes in the economy)</a:t>
              </a:r>
            </a:p>
          </p:txBody>
        </p:sp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 rot="21019674">
              <a:off x="-356090" y="351387"/>
              <a:ext cx="3739967" cy="1097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5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8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Changes In </a:t>
              </a:r>
              <a:br>
                <a:rPr lang="en-GB" sz="28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</a:br>
              <a:r>
                <a:rPr lang="en-GB" sz="28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The External Environment</a:t>
              </a:r>
            </a:p>
          </p:txBody>
        </p:sp>
      </p:grpSp>
      <p:grpSp>
        <p:nvGrpSpPr>
          <p:cNvPr id="17" name="Group 24"/>
          <p:cNvGrpSpPr>
            <a:grpSpLocks/>
          </p:cNvGrpSpPr>
          <p:nvPr userDrawn="1"/>
        </p:nvGrpSpPr>
        <p:grpSpPr bwMode="auto">
          <a:xfrm rot="257097">
            <a:off x="7945843" y="1085033"/>
            <a:ext cx="4500000" cy="4500000"/>
            <a:chOff x="-195263" y="1154113"/>
            <a:chExt cx="3959226" cy="5558100"/>
          </a:xfrm>
        </p:grpSpPr>
        <p:pic>
          <p:nvPicPr>
            <p:cNvPr id="18" name="Picture 20" descr="stack_pap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78042">
              <a:off x="-195263" y="1154113"/>
              <a:ext cx="3959226" cy="497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 rot="-580326">
              <a:off x="390741" y="2764304"/>
              <a:ext cx="3206750" cy="3947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4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It is important to ensure that any comparison is “like-for-like”.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4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Firms may use different accounting principles</a:t>
              </a:r>
            </a:p>
          </p:txBody>
        </p:sp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 rot="-580326">
              <a:off x="-15028" y="1765191"/>
              <a:ext cx="3206750" cy="1097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5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8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Differences In Accounting Techniques</a:t>
              </a:r>
            </a:p>
          </p:txBody>
        </p:sp>
      </p:grpSp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171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tep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0" descr="C:\Users\Ade\Documents\My Dropbox\My Pictures\Fotolia\NotepadTran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0393">
            <a:off x="1097448" y="1153821"/>
            <a:ext cx="5691716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>
            <a:spLocks noChangeArrowheads="1"/>
          </p:cNvSpPr>
          <p:nvPr userDrawn="1"/>
        </p:nvSpPr>
        <p:spPr bwMode="auto">
          <a:xfrm rot="21255828">
            <a:off x="1230796" y="2350796"/>
            <a:ext cx="5014384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82550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233488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lvl="2" eaLnBrk="1" hangingPunct="1">
              <a:spcBef>
                <a:spcPct val="20000"/>
              </a:spcBef>
            </a:pPr>
            <a:endParaRPr lang="en-GB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1" algn="l" eaLnBrk="1" hangingPunct="1">
              <a:lnSpc>
                <a:spcPts val="16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</a:pPr>
            <a: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  <a:t>New workers may be more enthusiastic</a:t>
            </a:r>
            <a:b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</a:br>
            <a:endParaRPr lang="en-GB" sz="2400" dirty="0">
              <a:latin typeface="Kalam Bold" panose="02000000000000000000" pitchFamily="2" charset="0"/>
              <a:cs typeface="Kalam Bold" panose="02000000000000000000" pitchFamily="2" charset="0"/>
            </a:endParaRPr>
          </a:p>
          <a:p>
            <a:pPr lvl="1" algn="l" eaLnBrk="1" hangingPunct="1">
              <a:lnSpc>
                <a:spcPts val="16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</a:pPr>
            <a: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  <a:t>A firm can employ staff who have the specific skills they require</a:t>
            </a:r>
            <a:b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</a:br>
            <a:endParaRPr lang="en-GB" sz="2400" dirty="0">
              <a:latin typeface="Kalam Bold" panose="02000000000000000000" pitchFamily="2" charset="0"/>
              <a:cs typeface="Kalam Bold" panose="02000000000000000000" pitchFamily="2" charset="0"/>
            </a:endParaRPr>
          </a:p>
          <a:p>
            <a:pPr lvl="1" algn="l" eaLnBrk="1" hangingPunct="1">
              <a:lnSpc>
                <a:spcPts val="16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</a:pPr>
            <a: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  <a:t>New staff may bring new ideas and new ways of working</a:t>
            </a:r>
          </a:p>
          <a:p>
            <a:pPr lvl="1" eaLnBrk="1" hangingPunct="1">
              <a:spcBef>
                <a:spcPct val="20000"/>
              </a:spcBef>
              <a:buFont typeface="Wingdings 3" panose="05040102010807070707" pitchFamily="18" charset="2"/>
              <a:buNone/>
            </a:pPr>
            <a:endParaRPr lang="en-GB" sz="1800" dirty="0"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 userDrawn="1"/>
        </p:nvSpPr>
        <p:spPr bwMode="auto">
          <a:xfrm rot="21240000">
            <a:off x="1474214" y="1866608"/>
            <a:ext cx="4514849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82550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>
              <a:lnSpc>
                <a:spcPts val="3400"/>
              </a:lnSpc>
              <a:spcBef>
                <a:spcPct val="20000"/>
              </a:spcBef>
            </a:pPr>
            <a:r>
              <a:rPr lang="en-GB" sz="2400" dirty="0">
                <a:solidFill>
                  <a:srgbClr val="0070BF"/>
                </a:solidFill>
                <a:latin typeface="Kalam Bold" panose="02000000000000000000" pitchFamily="2" charset="0"/>
                <a:cs typeface="Kalam Bold" panose="02000000000000000000" pitchFamily="2" charset="0"/>
              </a:rPr>
              <a:t>Labour Turnover Can Have  Positive Impacts...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None/>
            </a:pPr>
            <a:endParaRPr lang="en-GB" sz="20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32" name="Picture 10" descr="C:\Users\Ade\Documents\My Dropbox\My Pictures\Fotolia\NotepadTran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">
            <a:off x="6492629" y="1153527"/>
            <a:ext cx="5691717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>
            <a:spLocks noChangeArrowheads="1"/>
          </p:cNvSpPr>
          <p:nvPr userDrawn="1"/>
        </p:nvSpPr>
        <p:spPr bwMode="auto">
          <a:xfrm rot="360000">
            <a:off x="7294847" y="1866314"/>
            <a:ext cx="4514849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82550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>
              <a:lnSpc>
                <a:spcPts val="3400"/>
              </a:lnSpc>
              <a:spcBef>
                <a:spcPct val="20000"/>
              </a:spcBef>
            </a:pPr>
            <a:r>
              <a:rPr lang="en-GB" sz="2400" dirty="0">
                <a:solidFill>
                  <a:srgbClr val="0070BF"/>
                </a:solidFill>
                <a:latin typeface="Kalam Bold" panose="02000000000000000000" pitchFamily="2" charset="0"/>
                <a:cs typeface="Kalam Bold" panose="02000000000000000000" pitchFamily="2" charset="0"/>
              </a:rPr>
              <a:t>Labour Turnover Can  Also Have  Negative Impacts...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None/>
            </a:pPr>
            <a:endParaRPr lang="en-GB" sz="2000" dirty="0">
              <a:latin typeface="Arial" panose="020B0604020202020204" pitchFamily="34" charset="0"/>
            </a:endParaRPr>
          </a:p>
        </p:txBody>
      </p:sp>
      <p:sp>
        <p:nvSpPr>
          <p:cNvPr id="34" name="Rectangle 3"/>
          <p:cNvSpPr>
            <a:spLocks noChangeArrowheads="1"/>
          </p:cNvSpPr>
          <p:nvPr userDrawn="1"/>
        </p:nvSpPr>
        <p:spPr bwMode="auto">
          <a:xfrm rot="420000">
            <a:off x="6469877" y="3088539"/>
            <a:ext cx="5107117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lvl="1" algn="l" eaLnBrk="1" hangingPunct="1">
              <a:lnSpc>
                <a:spcPts val="16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4"/>
              </a:buBlip>
            </a:pPr>
            <a: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  <a:t>Recruiting new workers is expensive</a:t>
            </a:r>
            <a:b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</a:br>
            <a:endParaRPr lang="en-GB" sz="2400" dirty="0">
              <a:latin typeface="Kalam Bold" panose="02000000000000000000" pitchFamily="2" charset="0"/>
              <a:cs typeface="Kalam Bold" panose="02000000000000000000" pitchFamily="2" charset="0"/>
            </a:endParaRPr>
          </a:p>
          <a:p>
            <a:pPr lvl="1" algn="l" eaLnBrk="1" hangingPunct="1">
              <a:lnSpc>
                <a:spcPts val="16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4"/>
              </a:buBlip>
            </a:pPr>
            <a: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  <a:t>New staff will need training, which is costly</a:t>
            </a:r>
            <a:b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</a:br>
            <a:endParaRPr lang="en-GB" sz="2400" dirty="0">
              <a:latin typeface="Kalam Bold" panose="02000000000000000000" pitchFamily="2" charset="0"/>
              <a:cs typeface="Kalam Bold" panose="02000000000000000000" pitchFamily="2" charset="0"/>
            </a:endParaRPr>
          </a:p>
          <a:p>
            <a:pPr lvl="1" algn="l" eaLnBrk="1" hangingPunct="1">
              <a:lnSpc>
                <a:spcPts val="16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4"/>
              </a:buBlip>
            </a:pPr>
            <a: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  <a:t>It can have a negative impact on staff morale if lots of staff are leaving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GB" sz="1800" dirty="0">
              <a:latin typeface="Arial" panose="020B0604020202020204" pitchFamily="34" charset="0"/>
            </a:endParaRPr>
          </a:p>
        </p:txBody>
      </p:sp>
      <p:pic>
        <p:nvPicPr>
          <p:cNvPr id="35" name="Picture 34" descr="CrossManTrans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613" y="5080057"/>
            <a:ext cx="1261151" cy="12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TickManTrans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001" y="5147904"/>
            <a:ext cx="1250289" cy="126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974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bldLvl="4" autoUpdateAnimBg="0"/>
      <p:bldP spid="31" grpId="0" build="p" bldLvl="4" autoUpdateAnimBg="0"/>
      <p:bldP spid="33" grpId="0" build="p" bldLvl="4" autoUpdateAnimBg="0"/>
      <p:bldP spid="34" grpId="0" build="p" bldLvl="4" autoUpdateAnimBg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_Disa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350000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332000" y="2000112"/>
            <a:ext cx="10273846" cy="4386620"/>
            <a:chOff x="722809" y="2014180"/>
            <a:chExt cx="10946375" cy="4614486"/>
          </a:xfrm>
        </p:grpSpPr>
        <p:pic>
          <p:nvPicPr>
            <p:cNvPr id="11" name="Picture 78" descr="notebook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809" y="2014180"/>
              <a:ext cx="10946375" cy="4545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148" y="2732810"/>
              <a:ext cx="2391488" cy="3826382"/>
            </a:xfrm>
            <a:prstGeom prst="rect">
              <a:avLst/>
            </a:prstGeom>
          </p:spPr>
        </p:pic>
        <p:sp>
          <p:nvSpPr>
            <p:cNvPr id="14" name="Rectangle 84"/>
            <p:cNvSpPr>
              <a:spLocks noChangeArrowheads="1"/>
            </p:cNvSpPr>
            <p:nvPr userDrawn="1"/>
          </p:nvSpPr>
          <p:spPr bwMode="auto">
            <a:xfrm>
              <a:off x="6883401" y="2492018"/>
              <a:ext cx="4451351" cy="3800475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195" tIns="36195" rIns="36195" bIns="36195" anchor="ctr"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endParaRPr lang="en-GB" sz="2400"/>
            </a:p>
          </p:txBody>
        </p:sp>
        <p:sp>
          <p:nvSpPr>
            <p:cNvPr id="20" name="Text Box 34"/>
            <p:cNvSpPr txBox="1">
              <a:spLocks noChangeArrowheads="1"/>
            </p:cNvSpPr>
            <p:nvPr userDrawn="1"/>
          </p:nvSpPr>
          <p:spPr bwMode="auto">
            <a:xfrm>
              <a:off x="6862234" y="2533293"/>
              <a:ext cx="4563533" cy="3658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Unlimited liability – except limited partners &amp; LLPs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External capital may be difficult to obtain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Legal costs may be incurred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Possible disagreements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Complications if one partner wants to leave</a:t>
              </a:r>
              <a:endParaRPr lang="en-US" sz="2200" dirty="0">
                <a:solidFill>
                  <a:srgbClr val="002060"/>
                </a:solidFill>
                <a:latin typeface="Kalam Bold" panose="02000000000000000000" pitchFamily="2" charset="0"/>
                <a:cs typeface="Kalam Bold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0049" y="2395049"/>
              <a:ext cx="2646012" cy="4233617"/>
            </a:xfrm>
            <a:prstGeom prst="rect">
              <a:avLst/>
            </a:prstGeom>
          </p:spPr>
        </p:pic>
        <p:sp>
          <p:nvSpPr>
            <p:cNvPr id="15" name="Rectangle 83"/>
            <p:cNvSpPr>
              <a:spLocks noChangeArrowheads="1"/>
            </p:cNvSpPr>
            <p:nvPr userDrawn="1"/>
          </p:nvSpPr>
          <p:spPr bwMode="auto">
            <a:xfrm>
              <a:off x="1117601" y="2704236"/>
              <a:ext cx="4451349" cy="3800475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195" tIns="36195" rIns="36195" bIns="36195" anchor="ctr"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endParaRPr lang="en-GB" sz="2400"/>
            </a:p>
          </p:txBody>
        </p:sp>
        <p:sp>
          <p:nvSpPr>
            <p:cNvPr id="19" name="Text Box 34"/>
            <p:cNvSpPr txBox="1">
              <a:spLocks noChangeArrowheads="1"/>
            </p:cNvSpPr>
            <p:nvPr userDrawn="1"/>
          </p:nvSpPr>
          <p:spPr bwMode="auto">
            <a:xfrm>
              <a:off x="1003301" y="2519005"/>
              <a:ext cx="4880296" cy="4014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Easy to set up – a Deed of Partnership is advisable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Usually small – so less capital is needed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Capital can be obtained from partners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Responsibilities and decisions can be shared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It can be a family business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 userDrawn="1"/>
          </p:nvSpPr>
          <p:spPr bwMode="auto">
            <a:xfrm>
              <a:off x="1373717" y="2104667"/>
              <a:ext cx="4087283" cy="550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2800" b="1" u="sng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Advantages</a:t>
              </a:r>
              <a:endParaRPr lang="en-US" sz="2400" b="1" u="sng" dirty="0">
                <a:solidFill>
                  <a:srgbClr val="0070BF"/>
                </a:solidFill>
                <a:latin typeface="Kalam Bold" panose="02000000000000000000" pitchFamily="2" charset="0"/>
                <a:cs typeface="Kalam Bold" panose="02000000000000000000" pitchFamily="2" charset="0"/>
              </a:endParaRPr>
            </a:p>
          </p:txBody>
        </p:sp>
        <p:sp>
          <p:nvSpPr>
            <p:cNvPr id="17" name="Text Box 57"/>
            <p:cNvSpPr txBox="1">
              <a:spLocks noChangeArrowheads="1"/>
            </p:cNvSpPr>
            <p:nvPr userDrawn="1"/>
          </p:nvSpPr>
          <p:spPr bwMode="auto">
            <a:xfrm>
              <a:off x="7027334" y="2103080"/>
              <a:ext cx="4087284" cy="550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2800" b="1" u="sng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Disadvantages</a:t>
              </a:r>
              <a:endParaRPr lang="en-US" sz="2400" b="1" u="sng" dirty="0">
                <a:solidFill>
                  <a:srgbClr val="0070BF"/>
                </a:solidFill>
                <a:latin typeface="Kalam Bold" panose="02000000000000000000" pitchFamily="2" charset="0"/>
                <a:cs typeface="Kalam Bold" panose="02000000000000000000" pitchFamily="2" charset="0"/>
              </a:endParaRPr>
            </a:p>
          </p:txBody>
        </p:sp>
      </p:grpSp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77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_Not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lank_yellow_sticky_note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441" y="3654425"/>
            <a:ext cx="4506384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3"/>
          <p:cNvGrpSpPr>
            <a:grpSpLocks/>
          </p:cNvGrpSpPr>
          <p:nvPr userDrawn="1"/>
        </p:nvGrpSpPr>
        <p:grpSpPr bwMode="auto">
          <a:xfrm>
            <a:off x="658250" y="1602677"/>
            <a:ext cx="7274984" cy="4092575"/>
            <a:chOff x="-205" y="2011"/>
            <a:chExt cx="3437" cy="2578"/>
          </a:xfrm>
        </p:grpSpPr>
        <p:pic>
          <p:nvPicPr>
            <p:cNvPr id="6" name="Picture 31" descr="blank_yellow_folder_documents_lar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5" y="2011"/>
              <a:ext cx="3437" cy="2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 rot="-240000">
              <a:off x="192" y="2267"/>
              <a:ext cx="2473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195" tIns="36195" rIns="36195" bIns="36195" anchor="ctr" anchorCtr="1"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r>
                <a:rPr lang="en-GB" sz="2000" b="1" dirty="0">
                  <a:solidFill>
                    <a:srgbClr val="0070BF"/>
                  </a:solidFill>
                  <a:latin typeface="+mn-lt"/>
                </a:rPr>
                <a:t>The Articles of Association</a:t>
              </a:r>
              <a:endParaRPr lang="en-GB" sz="2000" b="1" noProof="1">
                <a:solidFill>
                  <a:srgbClr val="0070BF"/>
                </a:solidFill>
                <a:latin typeface="+mn-lt"/>
              </a:endParaRPr>
            </a:p>
          </p:txBody>
        </p:sp>
      </p:grpSp>
      <p:grpSp>
        <p:nvGrpSpPr>
          <p:cNvPr id="9" name="Group 36"/>
          <p:cNvGrpSpPr>
            <a:grpSpLocks/>
          </p:cNvGrpSpPr>
          <p:nvPr userDrawn="1"/>
        </p:nvGrpSpPr>
        <p:grpSpPr bwMode="auto">
          <a:xfrm>
            <a:off x="7823441" y="1108964"/>
            <a:ext cx="3304104" cy="2998802"/>
            <a:chOff x="4014" y="563"/>
            <a:chExt cx="1831" cy="1604"/>
          </a:xfrm>
        </p:grpSpPr>
        <p:pic>
          <p:nvPicPr>
            <p:cNvPr id="10" name="Picture 6" descr="paper_clip_attached_two_sticky_notes_206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563"/>
              <a:ext cx="1831" cy="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 rot="359445">
              <a:off x="4229" y="1124"/>
              <a:ext cx="1169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1400" b="1" dirty="0">
                  <a:latin typeface="Trebuchet MS" panose="020B0603020202020204" pitchFamily="34" charset="0"/>
                </a:rPr>
                <a:t>That’s why American companies have the letters “</a:t>
              </a:r>
              <a:r>
                <a:rPr lang="en-GB" sz="1400" b="1" dirty="0" err="1">
                  <a:latin typeface="Trebuchet MS" panose="020B0603020202020204" pitchFamily="34" charset="0"/>
                </a:rPr>
                <a:t>Inc</a:t>
              </a:r>
              <a:r>
                <a:rPr lang="en-GB" sz="1400" b="1" dirty="0">
                  <a:latin typeface="Trebuchet MS" panose="020B0603020202020204" pitchFamily="34" charset="0"/>
                </a:rPr>
                <a:t>” at the end of their name</a:t>
              </a:r>
              <a:endParaRPr lang="en-GB" sz="1400" b="1" dirty="0">
                <a:solidFill>
                  <a:srgbClr val="2D2DB9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12" name="Picture 26" descr="information_button_symbol_400_clr_617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8967">
              <a:off x="4366" y="733"/>
              <a:ext cx="380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 rot="21358217">
            <a:off x="1752402" y="2733958"/>
            <a:ext cx="5346032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4"/>
          </p:nvPr>
        </p:nvSpPr>
        <p:spPr>
          <a:xfrm rot="21358217">
            <a:off x="8253142" y="4088460"/>
            <a:ext cx="3083274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 dirty="0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dirty="0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 dirty="0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 dirty="0"/>
              <a:t>Fourth level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194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isc_Not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reased Green Post I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5423">
            <a:off x="2479292" y="3808951"/>
            <a:ext cx="3861366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3" descr="notebook_pc_800_cl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8621">
            <a:off x="4831655" y="976746"/>
            <a:ext cx="9841735" cy="60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 userDrawn="1"/>
        </p:nvGrpSpPr>
        <p:grpSpPr>
          <a:xfrm>
            <a:off x="971755" y="862722"/>
            <a:ext cx="5774267" cy="3259140"/>
            <a:chOff x="423919" y="1380954"/>
            <a:chExt cx="4330700" cy="3259140"/>
          </a:xfrm>
        </p:grpSpPr>
        <p:pic>
          <p:nvPicPr>
            <p:cNvPr id="6" name="Picture 20" descr="stack_paper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36729">
              <a:off x="423919" y="1380954"/>
              <a:ext cx="4330700" cy="319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3"/>
            <p:cNvSpPr>
              <a:spLocks noChangeArrowheads="1"/>
            </p:cNvSpPr>
            <p:nvPr userDrawn="1"/>
          </p:nvSpPr>
          <p:spPr bwMode="auto">
            <a:xfrm rot="21410273">
              <a:off x="1343690" y="2947314"/>
              <a:ext cx="3075208" cy="169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3200" b="0" dirty="0">
                  <a:latin typeface="Kalam Bold" panose="02000000000000000000" pitchFamily="2" charset="0"/>
                  <a:cs typeface="Kalam Bold" panose="02000000000000000000" pitchFamily="2" charset="0"/>
                </a:rPr>
                <a:t>Identify the risks and costs of NOT planning</a:t>
              </a:r>
            </a:p>
          </p:txBody>
        </p:sp>
        <p:sp>
          <p:nvSpPr>
            <p:cNvPr id="8" name="Rectangle 3"/>
            <p:cNvSpPr>
              <a:spLocks noChangeArrowheads="1"/>
            </p:cNvSpPr>
            <p:nvPr userDrawn="1"/>
          </p:nvSpPr>
          <p:spPr bwMode="auto">
            <a:xfrm rot="21410273">
              <a:off x="1401150" y="2294398"/>
              <a:ext cx="2960289" cy="469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36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Stage 1</a:t>
              </a:r>
            </a:p>
          </p:txBody>
        </p:sp>
      </p:grpSp>
      <p:pic>
        <p:nvPicPr>
          <p:cNvPr id="10" name="Picture 69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197531" y="5885152"/>
            <a:ext cx="333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025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7274" y="2130426"/>
            <a:ext cx="11001376" cy="1470025"/>
          </a:xfrm>
        </p:spPr>
        <p:txBody>
          <a:bodyPr/>
          <a:lstStyle>
            <a:lvl1pPr algn="ctr">
              <a:defRPr lang="en-US" sz="6600" b="1" kern="1200" spc="50" dirty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54000">
                    <a:srgbClr val="478CFE"/>
                  </a:glo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7275" y="3886200"/>
            <a:ext cx="1100137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7280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6030" y="1572529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6030" y="4052204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456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hen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8367" y="2375065"/>
            <a:ext cx="5181600" cy="380189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2367" y="2375065"/>
            <a:ext cx="5181600" cy="380189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 marL="1425575" indent="0">
              <a:buNone/>
              <a:defRPr lang="en-GB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1288367" y="1350000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  <a:lvl5pPr marL="1425575" indent="0">
              <a:buNone/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7882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264" y="1611264"/>
            <a:ext cx="9785936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7264" y="4490989"/>
            <a:ext cx="9785936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dirty="0" smtClean="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9145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8089" y="1350000"/>
            <a:ext cx="5157787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rgbClr val="2099D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8089" y="2174400"/>
            <a:ext cx="5157787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50501" y="1350000"/>
            <a:ext cx="5183188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rgbClr val="2099D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50501" y="2174400"/>
            <a:ext cx="5183188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 marL="1425575" indent="0">
              <a:buNone/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083600" y="29880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398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tem Boxed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1303044" y="1331999"/>
            <a:ext cx="5172891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6635385" y="1331999"/>
            <a:ext cx="5174259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1754" y="1360361"/>
            <a:ext cx="5173200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1303044" y="2289055"/>
            <a:ext cx="5172891" cy="3958752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6636445" y="2289055"/>
            <a:ext cx="5173200" cy="3958752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5100" y="2299416"/>
            <a:ext cx="5026719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 dirty="0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dirty="0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 dirty="0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 dirty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6769100" y="2299415"/>
            <a:ext cx="5040544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0101" y="1360361"/>
            <a:ext cx="5158775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083600" y="29880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73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tem Boxed with Heading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1330579" y="2205288"/>
            <a:ext cx="5174551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6664581" y="2205288"/>
            <a:ext cx="51816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5639" y="2223289"/>
            <a:ext cx="518054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1330579" y="3205672"/>
            <a:ext cx="5174551" cy="306851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6664581" y="3205672"/>
            <a:ext cx="5181600" cy="306851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001" y="3299349"/>
            <a:ext cx="5065130" cy="287636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6794695" y="3299348"/>
            <a:ext cx="5051486" cy="287636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4697" y="2234222"/>
            <a:ext cx="5160434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1341575" y="1303162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2688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 Boxed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1331172" y="1205390"/>
            <a:ext cx="32400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8597770" y="1205390"/>
            <a:ext cx="3240001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597769" y="1223391"/>
            <a:ext cx="324000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1331172" y="2162445"/>
            <a:ext cx="3240000" cy="411290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8597770" y="2162445"/>
            <a:ext cx="3240002" cy="411290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1171" y="2292787"/>
            <a:ext cx="3240000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8597771" y="2292786"/>
            <a:ext cx="3240000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1172" y="1223391"/>
            <a:ext cx="3240000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ounded Rectangle 11"/>
          <p:cNvSpPr/>
          <p:nvPr userDrawn="1"/>
        </p:nvSpPr>
        <p:spPr bwMode="auto">
          <a:xfrm>
            <a:off x="4964470" y="1206553"/>
            <a:ext cx="32400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13" name="Rounded Rectangle 12"/>
          <p:cNvSpPr/>
          <p:nvPr userDrawn="1"/>
        </p:nvSpPr>
        <p:spPr bwMode="auto">
          <a:xfrm>
            <a:off x="4964470" y="2163608"/>
            <a:ext cx="3240000" cy="411290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half" idx="11"/>
          </p:nvPr>
        </p:nvSpPr>
        <p:spPr>
          <a:xfrm>
            <a:off x="4964469" y="2293950"/>
            <a:ext cx="3240000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2"/>
          </p:nvPr>
        </p:nvSpPr>
        <p:spPr>
          <a:xfrm>
            <a:off x="4964470" y="1224554"/>
            <a:ext cx="3240000" cy="82391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89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 Boxed with Heading + Intr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1332000" y="2115236"/>
            <a:ext cx="32400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8577840" y="2115236"/>
            <a:ext cx="3240001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07599" y="2129417"/>
            <a:ext cx="324000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1332000" y="3052856"/>
            <a:ext cx="3240000" cy="3196800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8577840" y="3052856"/>
            <a:ext cx="3240002" cy="3194363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2000" y="3146455"/>
            <a:ext cx="3240000" cy="310076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8577841" y="3146455"/>
            <a:ext cx="3240000" cy="30665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40" y="2129417"/>
            <a:ext cx="3240000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ounded Rectangle 11"/>
          <p:cNvSpPr/>
          <p:nvPr userDrawn="1"/>
        </p:nvSpPr>
        <p:spPr bwMode="auto">
          <a:xfrm>
            <a:off x="4944540" y="2116399"/>
            <a:ext cx="32400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3" name="Rounded Rectangle 12"/>
          <p:cNvSpPr/>
          <p:nvPr userDrawn="1"/>
        </p:nvSpPr>
        <p:spPr bwMode="auto">
          <a:xfrm>
            <a:off x="4954920" y="3052856"/>
            <a:ext cx="3240000" cy="3195526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half" idx="11"/>
          </p:nvPr>
        </p:nvSpPr>
        <p:spPr>
          <a:xfrm>
            <a:off x="4944539" y="3146502"/>
            <a:ext cx="3240000" cy="306770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2"/>
          </p:nvPr>
        </p:nvSpPr>
        <p:spPr>
          <a:xfrm>
            <a:off x="4969800" y="2115236"/>
            <a:ext cx="3240000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195256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 dirty="0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dirty="0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 dirty="0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 dirty="0"/>
              <a:t>Fourth level</a:t>
            </a:r>
          </a:p>
        </p:txBody>
      </p:sp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816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 Relationship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 bwMode="auto">
          <a:xfrm>
            <a:off x="1319638" y="4030794"/>
            <a:ext cx="3240000" cy="2282400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9638" y="4115096"/>
            <a:ext cx="3240000" cy="219809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smtClean="0"/>
            </a:lvl1pPr>
            <a:lvl2pPr>
              <a:defRPr lang="en-US" sz="1800" smtClean="0">
                <a:solidFill>
                  <a:srgbClr val="5D5D5D"/>
                </a:solidFill>
              </a:defRPr>
            </a:lvl2pPr>
            <a:lvl3pPr>
              <a:defRPr lang="en-US" sz="1600" smtClean="0">
                <a:solidFill>
                  <a:srgbClr val="4D90FE"/>
                </a:solidFill>
              </a:defRPr>
            </a:lvl3pPr>
            <a:lvl4pPr>
              <a:defRPr lang="en-US" sz="1400" smtClean="0">
                <a:solidFill>
                  <a:srgbClr val="808080"/>
                </a:solidFill>
              </a:defRPr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3" name="Rounded Rectangle 12"/>
          <p:cNvSpPr/>
          <p:nvPr userDrawn="1"/>
        </p:nvSpPr>
        <p:spPr bwMode="auto">
          <a:xfrm>
            <a:off x="4952936" y="4030793"/>
            <a:ext cx="3240000" cy="2283563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half" idx="11"/>
          </p:nvPr>
        </p:nvSpPr>
        <p:spPr>
          <a:xfrm>
            <a:off x="4952935" y="4087961"/>
            <a:ext cx="3240000" cy="21922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smtClean="0"/>
            </a:lvl1pPr>
            <a:lvl2pPr>
              <a:defRPr lang="en-US" sz="1800" smtClean="0">
                <a:solidFill>
                  <a:srgbClr val="5D5D5D"/>
                </a:solidFill>
              </a:defRPr>
            </a:lvl2pPr>
            <a:lvl3pPr>
              <a:defRPr lang="en-US" sz="1600" smtClean="0">
                <a:solidFill>
                  <a:srgbClr val="4D90FE"/>
                </a:solidFill>
              </a:defRPr>
            </a:lvl3pPr>
            <a:lvl4pPr>
              <a:defRPr lang="en-US" sz="1400" smtClean="0">
                <a:solidFill>
                  <a:srgbClr val="808080"/>
                </a:solidFill>
              </a:defRPr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8586236" y="4030793"/>
            <a:ext cx="3240002" cy="2282401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8586237" y="4087913"/>
            <a:ext cx="3240000" cy="219110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smtClean="0"/>
            </a:lvl1pPr>
            <a:lvl2pPr>
              <a:defRPr lang="en-US" sz="1800" smtClean="0">
                <a:solidFill>
                  <a:srgbClr val="5D5D5D"/>
                </a:solidFill>
              </a:defRPr>
            </a:lvl2pPr>
            <a:lvl3pPr>
              <a:defRPr lang="en-US" sz="1600" smtClean="0">
                <a:solidFill>
                  <a:srgbClr val="4D90FE"/>
                </a:solidFill>
              </a:defRPr>
            </a:lvl3pPr>
            <a:lvl4pPr>
              <a:defRPr lang="en-US" sz="1400" smtClean="0">
                <a:solidFill>
                  <a:srgbClr val="808080"/>
                </a:solidFill>
              </a:defRPr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24" name="Line 7"/>
          <p:cNvSpPr>
            <a:spLocks noChangeShapeType="1"/>
          </p:cNvSpPr>
          <p:nvPr userDrawn="1"/>
        </p:nvSpPr>
        <p:spPr bwMode="auto">
          <a:xfrm>
            <a:off x="2939638" y="3058624"/>
            <a:ext cx="0" cy="288925"/>
          </a:xfrm>
          <a:prstGeom prst="line">
            <a:avLst/>
          </a:prstGeom>
          <a:noFill/>
          <a:ln w="25400">
            <a:solidFill>
              <a:srgbClr val="0070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576" tIns="36576" rIns="36576" bIns="36576"/>
          <a:lstStyle/>
          <a:p>
            <a:endParaRPr lang="en-GB" sz="1800"/>
          </a:p>
        </p:txBody>
      </p:sp>
      <p:sp>
        <p:nvSpPr>
          <p:cNvPr id="21" name="Line 4"/>
          <p:cNvSpPr>
            <a:spLocks noChangeShapeType="1"/>
          </p:cNvSpPr>
          <p:nvPr userDrawn="1"/>
        </p:nvSpPr>
        <p:spPr bwMode="auto">
          <a:xfrm>
            <a:off x="10199919" y="3058624"/>
            <a:ext cx="0" cy="288925"/>
          </a:xfrm>
          <a:prstGeom prst="line">
            <a:avLst/>
          </a:prstGeom>
          <a:noFill/>
          <a:ln w="25400">
            <a:solidFill>
              <a:srgbClr val="0070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576" tIns="36576" rIns="36576" bIns="36576"/>
          <a:lstStyle/>
          <a:p>
            <a:endParaRPr lang="en-GB" sz="1800"/>
          </a:p>
        </p:txBody>
      </p:sp>
      <p:sp>
        <p:nvSpPr>
          <p:cNvPr id="22" name="Line 5"/>
          <p:cNvSpPr>
            <a:spLocks noChangeShapeType="1"/>
          </p:cNvSpPr>
          <p:nvPr userDrawn="1"/>
        </p:nvSpPr>
        <p:spPr bwMode="auto">
          <a:xfrm>
            <a:off x="6576837" y="2863916"/>
            <a:ext cx="0" cy="451799"/>
          </a:xfrm>
          <a:prstGeom prst="line">
            <a:avLst/>
          </a:prstGeom>
          <a:noFill/>
          <a:ln w="25400">
            <a:solidFill>
              <a:srgbClr val="0070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576" tIns="36576" rIns="36576" bIns="36576"/>
          <a:lstStyle/>
          <a:p>
            <a:endParaRPr lang="en-GB" sz="1800"/>
          </a:p>
        </p:txBody>
      </p:sp>
      <p:sp>
        <p:nvSpPr>
          <p:cNvPr id="7" name="Rounded Rectangle 6"/>
          <p:cNvSpPr/>
          <p:nvPr userDrawn="1"/>
        </p:nvSpPr>
        <p:spPr bwMode="auto">
          <a:xfrm>
            <a:off x="1319638" y="3305306"/>
            <a:ext cx="3240000" cy="604800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9638" y="3501113"/>
            <a:ext cx="3240000" cy="586800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ounded Rectangle 11"/>
          <p:cNvSpPr/>
          <p:nvPr userDrawn="1"/>
        </p:nvSpPr>
        <p:spPr bwMode="auto">
          <a:xfrm>
            <a:off x="2907363" y="2182374"/>
            <a:ext cx="7338949" cy="691952"/>
          </a:xfrm>
          <a:prstGeom prst="roundRect">
            <a:avLst>
              <a:gd name="adj" fmla="val 32033"/>
            </a:avLst>
          </a:prstGeom>
          <a:solidFill>
            <a:srgbClr val="5D5D5D"/>
          </a:solidFill>
          <a:ln w="38100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2"/>
          </p:nvPr>
        </p:nvSpPr>
        <p:spPr>
          <a:xfrm>
            <a:off x="2860969" y="2171964"/>
            <a:ext cx="7338950" cy="691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350000"/>
            <a:ext cx="10515600" cy="69078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7" name="Rounded Rectangle 16"/>
          <p:cNvSpPr/>
          <p:nvPr userDrawn="1"/>
        </p:nvSpPr>
        <p:spPr bwMode="auto">
          <a:xfrm>
            <a:off x="4956837" y="3315715"/>
            <a:ext cx="3240000" cy="604800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4"/>
          </p:nvPr>
        </p:nvSpPr>
        <p:spPr>
          <a:xfrm>
            <a:off x="4952936" y="3511522"/>
            <a:ext cx="3240000" cy="586800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ounded Rectangle 18"/>
          <p:cNvSpPr/>
          <p:nvPr userDrawn="1"/>
        </p:nvSpPr>
        <p:spPr bwMode="auto">
          <a:xfrm>
            <a:off x="8579919" y="3315715"/>
            <a:ext cx="3240000" cy="604800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8579919" y="3511522"/>
            <a:ext cx="3240000" cy="586800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Line 6"/>
          <p:cNvSpPr>
            <a:spLocks noChangeShapeType="1"/>
          </p:cNvSpPr>
          <p:nvPr userDrawn="1"/>
        </p:nvSpPr>
        <p:spPr bwMode="auto">
          <a:xfrm>
            <a:off x="2939638" y="3070120"/>
            <a:ext cx="7260281" cy="0"/>
          </a:xfrm>
          <a:prstGeom prst="line">
            <a:avLst/>
          </a:prstGeom>
          <a:noFill/>
          <a:ln w="25400">
            <a:solidFill>
              <a:srgbClr val="0070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576" tIns="36576" rIns="36576" bIns="36576"/>
          <a:lstStyle/>
          <a:p>
            <a:endParaRPr lang="en-GB" sz="1800"/>
          </a:p>
        </p:txBody>
      </p:sp>
      <p:sp>
        <p:nvSpPr>
          <p:cNvPr id="25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0539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2" grpId="0" animBg="1"/>
      <p:bldP spid="2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Spider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350000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pic>
        <p:nvPicPr>
          <p:cNvPr id="25" name="Picture 24" descr="ManagerManTran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616" y="5460511"/>
            <a:ext cx="1801284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ounded Rectangle 25"/>
          <p:cNvSpPr/>
          <p:nvPr userDrawn="1"/>
        </p:nvSpPr>
        <p:spPr bwMode="auto">
          <a:xfrm>
            <a:off x="4966161" y="5447810"/>
            <a:ext cx="2878667" cy="100806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</a:endParaRPr>
          </a:p>
        </p:txBody>
      </p:sp>
      <p:pic>
        <p:nvPicPr>
          <p:cNvPr id="27" name="Picture 26" descr="team_turning_gears_1_08_09_pc_pr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233" y="5196986"/>
            <a:ext cx="2038349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Cash Man Transparen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979" y="3276904"/>
            <a:ext cx="20701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28"/>
          <p:cNvSpPr/>
          <p:nvPr userDrawn="1"/>
        </p:nvSpPr>
        <p:spPr bwMode="auto">
          <a:xfrm>
            <a:off x="9531598" y="3140534"/>
            <a:ext cx="2520000" cy="170625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30" name="Text Box 13"/>
          <p:cNvSpPr>
            <a:spLocks noChangeArrowheads="1"/>
          </p:cNvSpPr>
          <p:nvPr userDrawn="1"/>
        </p:nvSpPr>
        <p:spPr bwMode="auto">
          <a:xfrm>
            <a:off x="9531598" y="3205848"/>
            <a:ext cx="2520000" cy="1655762"/>
          </a:xfrm>
          <a:prstGeom prst="roundRect">
            <a:avLst>
              <a:gd name="adj" fmla="val 16667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35560" tIns="35560" rIns="35560" bIns="35560"/>
          <a:lstStyle/>
          <a:p>
            <a:pPr lvl="0" algn="ctr"/>
            <a:r>
              <a:rPr lang="en-GB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Financial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e.g. obtaining favourable loan rates from lenders</a:t>
            </a:r>
          </a:p>
        </p:txBody>
      </p:sp>
      <p:pic>
        <p:nvPicPr>
          <p:cNvPr id="31" name="Picture 30" descr="SaleMenTrans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80" y="3448761"/>
            <a:ext cx="2520000" cy="113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Line 8"/>
          <p:cNvSpPr>
            <a:spLocks noChangeShapeType="1"/>
          </p:cNvSpPr>
          <p:nvPr userDrawn="1"/>
        </p:nvSpPr>
        <p:spPr bwMode="auto">
          <a:xfrm flipH="1">
            <a:off x="2883622" y="4400060"/>
            <a:ext cx="1801832" cy="852488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33" name="Line 9"/>
          <p:cNvSpPr>
            <a:spLocks noChangeShapeType="1"/>
          </p:cNvSpPr>
          <p:nvPr userDrawn="1"/>
        </p:nvSpPr>
        <p:spPr bwMode="auto">
          <a:xfrm>
            <a:off x="3541908" y="3790460"/>
            <a:ext cx="1110756" cy="24765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34" name="Line 10"/>
          <p:cNvSpPr>
            <a:spLocks noChangeShapeType="1"/>
          </p:cNvSpPr>
          <p:nvPr userDrawn="1"/>
        </p:nvSpPr>
        <p:spPr bwMode="auto">
          <a:xfrm flipV="1">
            <a:off x="8392902" y="3934922"/>
            <a:ext cx="1157345" cy="207816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35" name="Line 11"/>
          <p:cNvSpPr>
            <a:spLocks noChangeShapeType="1"/>
          </p:cNvSpPr>
          <p:nvPr userDrawn="1"/>
        </p:nvSpPr>
        <p:spPr bwMode="auto">
          <a:xfrm>
            <a:off x="8141136" y="4478114"/>
            <a:ext cx="1681183" cy="760148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36" name="Line 14"/>
          <p:cNvSpPr>
            <a:spLocks noChangeShapeType="1"/>
          </p:cNvSpPr>
          <p:nvPr userDrawn="1"/>
        </p:nvSpPr>
        <p:spPr bwMode="auto">
          <a:xfrm>
            <a:off x="6359449" y="4636452"/>
            <a:ext cx="23284" cy="811359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37" name="Rounded Rectangle 36"/>
          <p:cNvSpPr/>
          <p:nvPr userDrawn="1"/>
        </p:nvSpPr>
        <p:spPr bwMode="auto">
          <a:xfrm>
            <a:off x="8833833" y="5231911"/>
            <a:ext cx="2878667" cy="100806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38" name="Rounded Rectangle 37"/>
          <p:cNvSpPr/>
          <p:nvPr userDrawn="1"/>
        </p:nvSpPr>
        <p:spPr bwMode="auto">
          <a:xfrm>
            <a:off x="1037454" y="3140534"/>
            <a:ext cx="2520000" cy="170625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41" name="Text Box 15"/>
          <p:cNvSpPr>
            <a:spLocks noChangeArrowheads="1"/>
          </p:cNvSpPr>
          <p:nvPr userDrawn="1"/>
        </p:nvSpPr>
        <p:spPr bwMode="auto">
          <a:xfrm>
            <a:off x="4943399" y="5447811"/>
            <a:ext cx="2878667" cy="1008063"/>
          </a:xfrm>
          <a:prstGeom prst="roundRect">
            <a:avLst>
              <a:gd name="adj" fmla="val 16667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35560" tIns="35560" rIns="35560" bIns="35560"/>
          <a:lstStyle/>
          <a:p>
            <a:pPr lvl="0" algn="ctr"/>
            <a:r>
              <a:rPr lang="en-GB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Managerial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e.g. employing specialist staff</a:t>
            </a:r>
          </a:p>
        </p:txBody>
      </p:sp>
      <p:pic>
        <p:nvPicPr>
          <p:cNvPr id="42" name="Picture 41" descr="Trolleyman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999" y="4981085"/>
            <a:ext cx="192828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 6"/>
          <p:cNvSpPr>
            <a:spLocks noChangeArrowheads="1"/>
          </p:cNvSpPr>
          <p:nvPr userDrawn="1"/>
        </p:nvSpPr>
        <p:spPr bwMode="auto">
          <a:xfrm>
            <a:off x="1006370" y="3205848"/>
            <a:ext cx="2575960" cy="1655762"/>
          </a:xfrm>
          <a:prstGeom prst="roundRect">
            <a:avLst>
              <a:gd name="adj" fmla="val 0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35560" tIns="35560" rIns="35560" bIns="35560"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/>
            <a:r>
              <a:rPr lang="en-GB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Marketing</a:t>
            </a:r>
          </a:p>
          <a:p>
            <a:pPr algn="ctr"/>
            <a:r>
              <a:rPr lang="en-GB" sz="1800" dirty="0">
                <a:solidFill>
                  <a:schemeClr val="tx1"/>
                </a:solidFill>
                <a:latin typeface="+mn-lt"/>
              </a:rPr>
              <a:t>e.g. being able to advertise a brand rather than a product</a:t>
            </a:r>
          </a:p>
        </p:txBody>
      </p:sp>
      <p:sp>
        <p:nvSpPr>
          <p:cNvPr id="44" name="Rounded Rectangle 43"/>
          <p:cNvSpPr/>
          <p:nvPr userDrawn="1"/>
        </p:nvSpPr>
        <p:spPr bwMode="auto">
          <a:xfrm>
            <a:off x="1179250" y="5252549"/>
            <a:ext cx="2878667" cy="100806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45" name="Text Box 7"/>
          <p:cNvSpPr>
            <a:spLocks noChangeArrowheads="1"/>
          </p:cNvSpPr>
          <p:nvPr userDrawn="1"/>
        </p:nvSpPr>
        <p:spPr bwMode="auto">
          <a:xfrm>
            <a:off x="1167266" y="5231911"/>
            <a:ext cx="2878667" cy="1008063"/>
          </a:xfrm>
          <a:prstGeom prst="roundRect">
            <a:avLst>
              <a:gd name="adj" fmla="val 16667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35560" tIns="35560" rIns="35560" bIns="35560"/>
          <a:lstStyle/>
          <a:p>
            <a:pPr lvl="0" algn="ctr"/>
            <a:r>
              <a:rPr lang="en-GB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Purchasing 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e.g. buying </a:t>
            </a:r>
            <a:br>
              <a:rPr lang="en-GB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GB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 bulk</a:t>
            </a:r>
          </a:p>
        </p:txBody>
      </p:sp>
      <p:sp>
        <p:nvSpPr>
          <p:cNvPr id="46" name="Text Box 12"/>
          <p:cNvSpPr>
            <a:spLocks noChangeArrowheads="1"/>
          </p:cNvSpPr>
          <p:nvPr userDrawn="1"/>
        </p:nvSpPr>
        <p:spPr bwMode="auto">
          <a:xfrm>
            <a:off x="8833833" y="5231911"/>
            <a:ext cx="2878667" cy="1008063"/>
          </a:xfrm>
          <a:prstGeom prst="roundRect">
            <a:avLst>
              <a:gd name="adj" fmla="val 16667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35560" tIns="35560" rIns="35560" bIns="35560"/>
          <a:lstStyle/>
          <a:p>
            <a:pPr lvl="0" algn="ctr"/>
            <a:r>
              <a:rPr lang="en-GB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Technical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e.g. can afford better equipment</a:t>
            </a:r>
          </a:p>
        </p:txBody>
      </p:sp>
      <p:sp>
        <p:nvSpPr>
          <p:cNvPr id="47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9" name="Rounded Rectangle 38"/>
          <p:cNvSpPr/>
          <p:nvPr userDrawn="1"/>
        </p:nvSpPr>
        <p:spPr bwMode="auto">
          <a:xfrm>
            <a:off x="4699449" y="3301824"/>
            <a:ext cx="3693452" cy="1349463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708936" y="3301823"/>
            <a:ext cx="3674479" cy="1321929"/>
          </a:xfrm>
        </p:spPr>
        <p:txBody>
          <a:bodyPr anchor="ctr"/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424906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3" grpId="0" animBg="1"/>
      <p:bldP spid="34" grpId="0" animBg="1"/>
      <p:bldP spid="35" grpId="0" animBg="1"/>
      <p:bldP spid="36" grpId="0" animBg="1"/>
      <p:bldP spid="41" grpId="0"/>
      <p:bldP spid="43" grpId="0"/>
      <p:bldP spid="45" grpId="0"/>
      <p:bldP spid="4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image" Target="../media/image32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98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4743" y="346811"/>
            <a:ext cx="11656256" cy="7382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742" y="1212389"/>
            <a:ext cx="11656257" cy="4611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Font typeface="Wingdings" panose="05000000000000000000" pitchFamily="2" charset="2"/>
              <a:buChar char=""/>
            </a:pPr>
            <a:r>
              <a:rPr lang="en-US" dirty="0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dirty="0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 dirty="0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 dirty="0"/>
              <a:t>Fourth level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20611033"/>
              </p:ext>
            </p:extLst>
          </p:nvPr>
        </p:nvGraphicFramePr>
        <p:xfrm>
          <a:off x="3356801" y="6280529"/>
          <a:ext cx="5252138" cy="440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2138">
                  <a:extLst>
                    <a:ext uri="{9D8B030D-6E8A-4147-A177-3AD203B41FA5}">
                      <a16:colId xmlns:a16="http://schemas.microsoft.com/office/drawing/2014/main" val="3113615780"/>
                    </a:ext>
                  </a:extLst>
                </a:gridCol>
              </a:tblGrid>
              <a:tr h="4400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Outstanding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 – I can calculate total Revenue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002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99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54" r:id="rId10"/>
    <p:sldLayoutId id="214748365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9" r:id="rId18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>
          <a:ln w="6350">
            <a:solidFill>
              <a:srgbClr val="4B8FFE"/>
            </a:solidFill>
          </a:ln>
          <a:solidFill>
            <a:srgbClr val="4B8FFE"/>
          </a:solidFill>
          <a:effectLst>
            <a:glow rad="101600">
              <a:schemeClr val="bg1"/>
            </a:glow>
          </a:effectLst>
          <a:latin typeface="Trebuchet MS" panose="020B060302020202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450850" indent="-45085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21"/>
        </a:buBlip>
        <a:defRPr lang="en-US" sz="2400" kern="1200" dirty="0" smtClean="0">
          <a:solidFill>
            <a:srgbClr val="002060"/>
          </a:solidFill>
          <a:latin typeface="Trebuchet MS" panose="020B0603020202020204" pitchFamily="34" charset="0"/>
          <a:ea typeface="+mn-ea"/>
          <a:cs typeface="+mn-cs"/>
        </a:defRPr>
      </a:lvl1pPr>
      <a:lvl2pPr marL="814388" indent="-363538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22"/>
        </a:buBlip>
        <a:defRPr lang="en-US" sz="2000" kern="1200" dirty="0" smtClean="0">
          <a:solidFill>
            <a:srgbClr val="5D5D5D"/>
          </a:solidFill>
          <a:latin typeface="Trebuchet MS" panose="020B0603020202020204" pitchFamily="34" charset="0"/>
          <a:ea typeface="+mn-ea"/>
          <a:cs typeface="+mn-cs"/>
        </a:defRPr>
      </a:lvl2pPr>
      <a:lvl3pPr marL="1163638" indent="-34925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23"/>
        </a:buBlip>
        <a:defRPr lang="en-US" sz="1800" kern="1200" dirty="0" smtClean="0">
          <a:solidFill>
            <a:srgbClr val="4D90FE"/>
          </a:solidFill>
          <a:latin typeface="Trebuchet MS" panose="020B0603020202020204" pitchFamily="34" charset="0"/>
          <a:ea typeface="+mn-ea"/>
          <a:cs typeface="+mn-cs"/>
        </a:defRPr>
      </a:lvl3pPr>
      <a:lvl4pPr marL="1436688" indent="-261938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24"/>
        </a:buBlip>
        <a:defRPr lang="en-US" sz="1600" kern="1200" dirty="0" smtClean="0">
          <a:solidFill>
            <a:srgbClr val="808080"/>
          </a:solidFill>
          <a:latin typeface="Trebuchet MS" panose="020B0603020202020204" pitchFamily="34" charset="0"/>
          <a:ea typeface="+mn-ea"/>
          <a:cs typeface="+mn-cs"/>
        </a:defRPr>
      </a:lvl4pPr>
      <a:lvl5pPr marL="1698625" indent="-27305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¤"/>
        <a:defRPr lang="en-GB" sz="1400" kern="1200" dirty="0">
          <a:solidFill>
            <a:schemeClr val="accent1">
              <a:lumMod val="40000"/>
              <a:lumOff val="60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468" y="-1"/>
            <a:ext cx="11263531" cy="9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7" y="81992"/>
            <a:ext cx="2409713" cy="9080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" y="0"/>
            <a:ext cx="928470" cy="6858000"/>
          </a:xfrm>
          <a:prstGeom prst="rect">
            <a:avLst/>
          </a:prstGeom>
          <a:solidFill>
            <a:srgbClr val="353535">
              <a:alpha val="8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-2" y="6596390"/>
            <a:ext cx="928471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100" baseline="0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Slide </a:t>
            </a:r>
            <a:fld id="{144699AD-38D5-4609-8621-ECBE18A9D345}" type="slidenum">
              <a:rPr lang="en-GB" sz="1100" baseline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pPr algn="ctr"/>
              <a:t>‹#›</a:t>
            </a:fld>
            <a:endParaRPr lang="en-GB" sz="1100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1436806" y="1249040"/>
            <a:ext cx="10246854" cy="4898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Font typeface="Wingdings" panose="05000000000000000000" pitchFamily="2" charset="2"/>
              <a:buChar char=""/>
            </a:pPr>
            <a:r>
              <a:rPr lang="en-US" dirty="0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dirty="0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 dirty="0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82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D7296"/>
          </a:solidFill>
          <a:latin typeface="Ubuntu" panose="020B0804030602030204" pitchFamily="34" charset="0"/>
          <a:ea typeface="+mj-ea"/>
          <a:cs typeface="+mj-cs"/>
        </a:defRPr>
      </a:lvl1pPr>
    </p:titleStyle>
    <p:bodyStyle>
      <a:lvl1pPr marL="450850" indent="-45085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6"/>
        </a:buBlip>
        <a:defRPr lang="en-US" sz="2400" kern="1200" dirty="0" smtClean="0">
          <a:solidFill>
            <a:srgbClr val="002060"/>
          </a:solidFill>
          <a:latin typeface="Trebuchet MS" panose="020B0603020202020204" pitchFamily="34" charset="0"/>
          <a:ea typeface="+mn-ea"/>
          <a:cs typeface="+mn-cs"/>
        </a:defRPr>
      </a:lvl1pPr>
      <a:lvl2pPr marL="814388" indent="-363538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7"/>
        </a:buBlip>
        <a:defRPr lang="en-US" sz="2000" kern="1200" dirty="0" smtClean="0">
          <a:solidFill>
            <a:srgbClr val="5D5D5D"/>
          </a:solidFill>
          <a:latin typeface="Trebuchet MS" panose="020B0603020202020204" pitchFamily="34" charset="0"/>
          <a:ea typeface="+mn-ea"/>
          <a:cs typeface="+mn-cs"/>
        </a:defRPr>
      </a:lvl2pPr>
      <a:lvl3pPr marL="1163638" indent="-34925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8"/>
        </a:buBlip>
        <a:defRPr lang="en-US" sz="1800" kern="1200" dirty="0" smtClean="0">
          <a:solidFill>
            <a:srgbClr val="4D90FE"/>
          </a:solidFill>
          <a:latin typeface="Trebuchet MS" panose="020B0603020202020204" pitchFamily="34" charset="0"/>
          <a:ea typeface="+mn-ea"/>
          <a:cs typeface="+mn-cs"/>
        </a:defRPr>
      </a:lvl3pPr>
      <a:lvl4pPr marL="1436688" indent="-261938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9"/>
        </a:buBlip>
        <a:defRPr lang="en-US" sz="1600" kern="1200" dirty="0" smtClean="0">
          <a:solidFill>
            <a:srgbClr val="808080"/>
          </a:solidFill>
          <a:latin typeface="Trebuchet MS" panose="020B0603020202020204" pitchFamily="34" charset="0"/>
          <a:ea typeface="+mn-ea"/>
          <a:cs typeface="+mn-cs"/>
        </a:defRPr>
      </a:lvl4pPr>
      <a:lvl5pPr marL="1698625" indent="-27305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¤"/>
        <a:defRPr lang="en-GB" sz="1400" kern="1200" dirty="0">
          <a:solidFill>
            <a:schemeClr val="accent1">
              <a:lumMod val="40000"/>
              <a:lumOff val="60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36.emf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838" y="2130426"/>
            <a:ext cx="11101387" cy="1470025"/>
          </a:xfrm>
        </p:spPr>
        <p:txBody>
          <a:bodyPr/>
          <a:lstStyle/>
          <a:p>
            <a:r>
              <a:rPr lang="en-GB" dirty="0"/>
              <a:t>Revenue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3985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Progress Indicators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946" y="1221363"/>
            <a:ext cx="10246854" cy="48985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/>
              <a:t>Outstanding – I can calculate total revenue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85" y="2383397"/>
            <a:ext cx="5413315" cy="373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11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Revenue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1260001"/>
            <a:ext cx="10246854" cy="984436"/>
          </a:xfrm>
        </p:spPr>
        <p:txBody>
          <a:bodyPr>
            <a:noAutofit/>
          </a:bodyPr>
          <a:lstStyle/>
          <a:p>
            <a:r>
              <a:rPr lang="en-GB" altLang="en-US" dirty="0"/>
              <a:t>Revenue refers to the money that </a:t>
            </a:r>
            <a:br>
              <a:rPr lang="en-GB" altLang="en-US" dirty="0"/>
            </a:br>
            <a:r>
              <a:rPr lang="en-GB" altLang="en-US" dirty="0"/>
              <a:t>a business receives</a:t>
            </a:r>
          </a:p>
          <a:p>
            <a:endParaRPr lang="en-GB" altLang="en-US" dirty="0"/>
          </a:p>
          <a:p>
            <a:r>
              <a:rPr lang="en-GB" altLang="en-US" dirty="0"/>
              <a:t>Most of this will come from selling</a:t>
            </a:r>
            <a:br>
              <a:rPr lang="en-GB" altLang="en-US" dirty="0"/>
            </a:br>
            <a:r>
              <a:rPr lang="en-GB" altLang="en-US" dirty="0"/>
              <a:t>goods and services</a:t>
            </a:r>
          </a:p>
          <a:p>
            <a:pPr lvl="1"/>
            <a:r>
              <a:rPr lang="en-GB" altLang="en-US" dirty="0"/>
              <a:t>This is often referred to as </a:t>
            </a:r>
            <a:br>
              <a:rPr lang="en-GB" altLang="en-US" dirty="0"/>
            </a:br>
            <a:r>
              <a:rPr lang="en-GB" altLang="en-US" dirty="0"/>
              <a:t>“Sales Revenue”</a:t>
            </a:r>
          </a:p>
          <a:p>
            <a:pPr marL="450850" lvl="1" indent="0">
              <a:buNone/>
            </a:pPr>
            <a:endParaRPr lang="en-GB" altLang="en-US" dirty="0"/>
          </a:p>
          <a:p>
            <a:r>
              <a:rPr lang="en-GB" altLang="en-US" dirty="0"/>
              <a:t>Sales Revenue can be calculated as:</a:t>
            </a:r>
          </a:p>
          <a:p>
            <a:endParaRPr lang="en-GB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739" y="1149769"/>
            <a:ext cx="5413315" cy="373650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081103" y="5018497"/>
            <a:ext cx="8958257" cy="1451623"/>
            <a:chOff x="1897200" y="4656219"/>
            <a:chExt cx="8958257" cy="1451623"/>
          </a:xfrm>
        </p:grpSpPr>
        <p:grpSp>
          <p:nvGrpSpPr>
            <p:cNvPr id="26" name="Group 25"/>
            <p:cNvGrpSpPr/>
            <p:nvPr/>
          </p:nvGrpSpPr>
          <p:grpSpPr>
            <a:xfrm>
              <a:off x="1897200" y="4656219"/>
              <a:ext cx="8958257" cy="1451623"/>
              <a:chOff x="1668177" y="2044035"/>
              <a:chExt cx="8958257" cy="1451623"/>
            </a:xfrm>
          </p:grpSpPr>
          <p:sp>
            <p:nvSpPr>
              <p:cNvPr id="31" name="Rounded Rectangle 30"/>
              <p:cNvSpPr/>
              <p:nvPr/>
            </p:nvSpPr>
            <p:spPr bwMode="auto">
              <a:xfrm>
                <a:off x="2665871" y="2091916"/>
                <a:ext cx="7960563" cy="1173459"/>
              </a:xfrm>
              <a:prstGeom prst="roundRect">
                <a:avLst>
                  <a:gd name="adj" fmla="val 20067"/>
                </a:avLst>
              </a:prstGeom>
              <a:solidFill>
                <a:srgbClr val="4C9BD3"/>
              </a:solidFill>
              <a:ln w="38100" cap="flat" cmpd="sng" algn="in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/>
            </p:spPr>
            <p:txBody>
              <a:bodyPr vert="horz" wrap="square" lIns="36195" tIns="36195" rIns="36195" bIns="36195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350" marR="0" lvl="0" indent="-6350" algn="ctr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>
                  <a:ln>
                    <a:noFill/>
                  </a:ln>
                  <a:effectLst/>
                  <a:latin typeface="Tempus Sans ITC" pitchFamily="82" charset="0"/>
                </a:endParaRPr>
              </a:p>
            </p:txBody>
          </p:sp>
          <p:sp>
            <p:nvSpPr>
              <p:cNvPr id="32" name="Text Box 8"/>
              <p:cNvSpPr txBox="1">
                <a:spLocks noChangeArrowheads="1"/>
              </p:cNvSpPr>
              <p:nvPr/>
            </p:nvSpPr>
            <p:spPr bwMode="auto">
              <a:xfrm>
                <a:off x="3552935" y="2221219"/>
                <a:ext cx="1670295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altLang="en-US" sz="2800" dirty="0">
                    <a:solidFill>
                      <a:schemeClr val="bg1"/>
                    </a:solidFill>
                    <a:latin typeface="AR CENA" panose="02000000000000000000" pitchFamily="2" charset="0"/>
                  </a:rPr>
                  <a:t>SALES REVENUE</a:t>
                </a:r>
                <a:endParaRPr lang="en-US" altLang="en-US" sz="2800" dirty="0">
                  <a:solidFill>
                    <a:schemeClr val="bg1"/>
                  </a:solidFill>
                  <a:latin typeface="AR CENA" panose="02000000000000000000" pitchFamily="2" charset="0"/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8177" y="2044035"/>
                <a:ext cx="1995388" cy="1451623"/>
              </a:xfrm>
              <a:prstGeom prst="rect">
                <a:avLst/>
              </a:prstGeom>
            </p:spPr>
          </p:pic>
        </p:grpSp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5141097" y="4770562"/>
              <a:ext cx="924054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5400" dirty="0">
                  <a:solidFill>
                    <a:schemeClr val="bg1"/>
                  </a:solidFill>
                  <a:latin typeface="AR CENA" panose="02000000000000000000" pitchFamily="2" charset="0"/>
                </a:rPr>
                <a:t>=</a:t>
              </a:r>
              <a:endParaRPr lang="en-US" altLang="en-US" sz="4000" dirty="0">
                <a:solidFill>
                  <a:schemeClr val="bg1"/>
                </a:solidFill>
                <a:latin typeface="AR CENA" panose="02000000000000000000" pitchFamily="2" charset="0"/>
              </a:endParaRPr>
            </a:p>
          </p:txBody>
        </p:sp>
        <p:sp>
          <p:nvSpPr>
            <p:cNvPr id="28" name="Text Box 8"/>
            <p:cNvSpPr txBox="1">
              <a:spLocks noChangeArrowheads="1"/>
            </p:cNvSpPr>
            <p:nvPr/>
          </p:nvSpPr>
          <p:spPr bwMode="auto">
            <a:xfrm>
              <a:off x="5976865" y="4839467"/>
              <a:ext cx="2095585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 dirty="0">
                  <a:solidFill>
                    <a:schemeClr val="bg1"/>
                  </a:solidFill>
                  <a:latin typeface="AR CENA" panose="02000000000000000000" pitchFamily="2" charset="0"/>
                </a:rPr>
                <a:t>SELLING PRICE PER UNIT</a:t>
              </a:r>
              <a:endParaRPr lang="en-US" altLang="en-US" sz="2800" dirty="0">
                <a:solidFill>
                  <a:schemeClr val="bg1"/>
                </a:solidFill>
                <a:latin typeface="AR CENA" panose="02000000000000000000" pitchFamily="2" charset="0"/>
              </a:endParaRPr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7944717" y="4782021"/>
              <a:ext cx="924054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5400" dirty="0">
                  <a:solidFill>
                    <a:schemeClr val="bg1"/>
                  </a:solidFill>
                  <a:latin typeface="AR CENA" panose="02000000000000000000" pitchFamily="2" charset="0"/>
                </a:rPr>
                <a:t>x</a:t>
              </a:r>
              <a:endParaRPr lang="en-US" altLang="en-US" sz="5400" dirty="0">
                <a:solidFill>
                  <a:schemeClr val="bg1"/>
                </a:solidFill>
                <a:latin typeface="AR CENA" panose="02000000000000000000" pitchFamily="2" charset="0"/>
              </a:endParaRPr>
            </a:p>
          </p:txBody>
        </p:sp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8750929" y="4833402"/>
              <a:ext cx="1953399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 dirty="0">
                  <a:solidFill>
                    <a:schemeClr val="bg1"/>
                  </a:solidFill>
                  <a:latin typeface="AR CENA" panose="02000000000000000000" pitchFamily="2" charset="0"/>
                </a:rPr>
                <a:t>QUANTITY OF UNITS SOLD</a:t>
              </a:r>
              <a:endParaRPr lang="en-US" altLang="en-US" sz="2800" dirty="0">
                <a:solidFill>
                  <a:schemeClr val="bg1"/>
                </a:solidFill>
                <a:latin typeface="AR CENA" panose="02000000000000000000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95876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Sir </a:t>
            </a:r>
            <a:r>
              <a:rPr lang="en-GB" dirty="0" err="1"/>
              <a:t>Ramics</a:t>
            </a:r>
            <a:r>
              <a:rPr lang="en-GB" dirty="0"/>
              <a:t>: An Example of Revenue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2" y="1260001"/>
            <a:ext cx="11364882" cy="990608"/>
          </a:xfrm>
        </p:spPr>
        <p:txBody>
          <a:bodyPr>
            <a:noAutofit/>
          </a:bodyPr>
          <a:lstStyle/>
          <a:p>
            <a:r>
              <a:rPr lang="en-GB" dirty="0"/>
              <a:t>Sir </a:t>
            </a:r>
            <a:r>
              <a:rPr lang="en-GB" dirty="0" err="1"/>
              <a:t>Ramics</a:t>
            </a:r>
            <a:r>
              <a:rPr lang="en-GB" dirty="0"/>
              <a:t> is a small pottery business that produces coffee mugs</a:t>
            </a:r>
          </a:p>
          <a:p>
            <a:endParaRPr lang="en-GB" dirty="0"/>
          </a:p>
          <a:p>
            <a:r>
              <a:rPr lang="en-GB" dirty="0"/>
              <a:t>Last month it made 30,000 mugs and </a:t>
            </a:r>
            <a:br>
              <a:rPr lang="en-GB" dirty="0"/>
            </a:br>
            <a:r>
              <a:rPr lang="en-GB" dirty="0"/>
              <a:t>sold them all at a price of 50p each:</a:t>
            </a:r>
          </a:p>
          <a:p>
            <a:pPr lvl="1"/>
            <a:endParaRPr lang="en-GB" dirty="0"/>
          </a:p>
          <a:p>
            <a:r>
              <a:rPr lang="en-GB" dirty="0"/>
              <a:t>The owner, Ken Coe, would</a:t>
            </a:r>
            <a:br>
              <a:rPr lang="en-GB" dirty="0"/>
            </a:br>
            <a:r>
              <a:rPr lang="en-GB" dirty="0"/>
              <a:t>like to know what his </a:t>
            </a:r>
            <a:r>
              <a:rPr lang="en-GB" dirty="0">
                <a:solidFill>
                  <a:srgbClr val="5D5D5D"/>
                </a:solidFill>
              </a:rPr>
              <a:t>revenue </a:t>
            </a:r>
            <a:br>
              <a:rPr lang="en-GB" dirty="0">
                <a:solidFill>
                  <a:srgbClr val="5D5D5D"/>
                </a:solidFill>
              </a:rPr>
            </a:br>
            <a:r>
              <a:rPr lang="en-GB" dirty="0"/>
              <a:t>was last month:</a:t>
            </a:r>
          </a:p>
          <a:p>
            <a:pPr lvl="1"/>
            <a:endParaRPr lang="en-GB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218" y="3738443"/>
            <a:ext cx="3061125" cy="267848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72337" y="2122017"/>
            <a:ext cx="4606275" cy="4024983"/>
          </a:xfrm>
          <a:prstGeom prst="rect">
            <a:avLst/>
          </a:prstGeom>
          <a:ln>
            <a:solidFill>
              <a:srgbClr val="5D5D5D"/>
            </a:solidFill>
          </a:ln>
        </p:spPr>
      </p:pic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7272337" y="2108101"/>
            <a:ext cx="4800644" cy="52322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u="sng" dirty="0">
                <a:solidFill>
                  <a:srgbClr val="5D5D5D"/>
                </a:solidFill>
                <a:latin typeface="AR CENA" panose="02000000000000000000" pitchFamily="2" charset="0"/>
              </a:rPr>
              <a:t>Revenue</a:t>
            </a:r>
            <a:endParaRPr lang="en-US" altLang="en-US" sz="2800" u="sng" dirty="0">
              <a:solidFill>
                <a:srgbClr val="5D5D5D"/>
              </a:solidFill>
              <a:latin typeface="AR CENA" panose="02000000000000000000" pitchFamily="2" charset="0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7374451" y="2633093"/>
            <a:ext cx="4520906" cy="40011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 CENA" panose="02000000000000000000" pitchFamily="2" charset="0"/>
              </a:rPr>
              <a:t>Revenue = Selling Price x Quantity of units sold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7354736" y="5276197"/>
            <a:ext cx="4523876" cy="707886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solidFill>
                  <a:srgbClr val="FF0000"/>
                </a:solidFill>
                <a:latin typeface="AR CENA" panose="02000000000000000000" pitchFamily="2" charset="0"/>
              </a:rPr>
              <a:t>Since no other revenue was received then Sir </a:t>
            </a:r>
            <a:r>
              <a:rPr lang="en-GB" altLang="en-US" sz="2000" dirty="0" err="1">
                <a:solidFill>
                  <a:srgbClr val="FF0000"/>
                </a:solidFill>
                <a:latin typeface="AR CENA" panose="02000000000000000000" pitchFamily="2" charset="0"/>
              </a:rPr>
              <a:t>Ramics</a:t>
            </a:r>
            <a:r>
              <a:rPr lang="en-GB" altLang="en-US" sz="2000" dirty="0">
                <a:solidFill>
                  <a:srgbClr val="FF0000"/>
                </a:solidFill>
                <a:latin typeface="AR CENA" panose="02000000000000000000" pitchFamily="2" charset="0"/>
              </a:rPr>
              <a:t> total revenue last month was £15,000</a:t>
            </a: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7354736" y="3303130"/>
            <a:ext cx="4208216" cy="40011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 CENA" panose="02000000000000000000" pitchFamily="2" charset="0"/>
              </a:rPr>
              <a:t>Revenue = £0.50 x 30,000 </a:t>
            </a:r>
            <a:endParaRPr lang="en-US" altLang="en-US" sz="2000" dirty="0">
              <a:solidFill>
                <a:srgbClr val="002060"/>
              </a:solidFill>
              <a:latin typeface="AR CENA" panose="02000000000000000000" pitchFamily="2" charset="0"/>
            </a:endParaRP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7374451" y="3947167"/>
            <a:ext cx="4208216" cy="40011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 CENA" panose="02000000000000000000" pitchFamily="2" charset="0"/>
              </a:rPr>
              <a:t>Revenue = £15,000 </a:t>
            </a:r>
            <a:endParaRPr lang="en-US" altLang="en-US" sz="2000" dirty="0">
              <a:solidFill>
                <a:srgbClr val="002060"/>
              </a:solidFill>
              <a:latin typeface="AR CENA" panose="02000000000000000000" pitchFamily="2" charset="0"/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7374451" y="4468575"/>
            <a:ext cx="4520906" cy="707886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solidFill>
                  <a:srgbClr val="5D5D5D"/>
                </a:solidFill>
                <a:latin typeface="AR CENA" panose="02000000000000000000" pitchFamily="2" charset="0"/>
              </a:rPr>
              <a:t>This is the sales revenue that Sir </a:t>
            </a:r>
            <a:r>
              <a:rPr lang="en-GB" altLang="en-US" sz="2000" dirty="0" err="1">
                <a:solidFill>
                  <a:srgbClr val="5D5D5D"/>
                </a:solidFill>
                <a:latin typeface="AR CENA" panose="02000000000000000000" pitchFamily="2" charset="0"/>
              </a:rPr>
              <a:t>Ramics</a:t>
            </a:r>
            <a:r>
              <a:rPr lang="en-GB" altLang="en-US" sz="2000" dirty="0">
                <a:solidFill>
                  <a:srgbClr val="5D5D5D"/>
                </a:solidFill>
                <a:latin typeface="AR CENA" panose="02000000000000000000" pitchFamily="2" charset="0"/>
              </a:rPr>
              <a:t> received last month.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356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Calculating Revenue</a:t>
            </a:r>
            <a:endParaRPr lang="en-GB" dirty="0"/>
          </a:p>
        </p:txBody>
      </p:sp>
      <p:pic>
        <p:nvPicPr>
          <p:cNvPr id="8" name="Picture 20" descr="stack_pap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4464">
            <a:off x="-68036" y="1170624"/>
            <a:ext cx="4036429" cy="403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 rot="21153597">
            <a:off x="442027" y="1614384"/>
            <a:ext cx="30163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Kalam Bold" panose="02000000000000000000" pitchFamily="2" charset="0"/>
                <a:cs typeface="Kalam Bold" panose="02000000000000000000" pitchFamily="2" charset="0"/>
              </a:rPr>
              <a:t> </a:t>
            </a:r>
            <a:r>
              <a:rPr lang="en-GB" sz="2800" b="1" dirty="0" smtClean="0">
                <a:latin typeface="Kalam Bold" panose="02000000000000000000" pitchFamily="2" charset="0"/>
                <a:cs typeface="Kalam Bold" panose="02000000000000000000" pitchFamily="2" charset="0"/>
              </a:rPr>
              <a:t>Selling Price: £40</a:t>
            </a:r>
          </a:p>
          <a:p>
            <a:r>
              <a:rPr lang="en-GB" sz="2800" b="1" dirty="0" smtClean="0">
                <a:latin typeface="Kalam Bold" panose="02000000000000000000" pitchFamily="2" charset="0"/>
                <a:cs typeface="Kalam Bold" panose="02000000000000000000" pitchFamily="2" charset="0"/>
              </a:rPr>
              <a:t>Quantity Sold: 1,000 </a:t>
            </a:r>
          </a:p>
        </p:txBody>
      </p:sp>
      <p:pic>
        <p:nvPicPr>
          <p:cNvPr id="15" name="Picture 20" descr="stack_pap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4464">
            <a:off x="4026026" y="2293644"/>
            <a:ext cx="4036429" cy="403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 rot="21153597">
            <a:off x="4233746" y="2494526"/>
            <a:ext cx="30163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Kalam Bold" panose="02000000000000000000" pitchFamily="2" charset="0"/>
                <a:cs typeface="Kalam Bold" panose="02000000000000000000" pitchFamily="2" charset="0"/>
              </a:rPr>
              <a:t> </a:t>
            </a:r>
            <a:r>
              <a:rPr lang="en-GB" sz="2800" b="1" dirty="0" smtClean="0">
                <a:latin typeface="Kalam Bold" panose="02000000000000000000" pitchFamily="2" charset="0"/>
                <a:cs typeface="Kalam Bold" panose="02000000000000000000" pitchFamily="2" charset="0"/>
              </a:rPr>
              <a:t>Selling Price: £9.99</a:t>
            </a:r>
          </a:p>
          <a:p>
            <a:r>
              <a:rPr lang="en-GB" sz="2800" b="1" dirty="0" smtClean="0">
                <a:latin typeface="Kalam Bold" panose="02000000000000000000" pitchFamily="2" charset="0"/>
                <a:cs typeface="Kalam Bold" panose="02000000000000000000" pitchFamily="2" charset="0"/>
              </a:rPr>
              <a:t>Quantity Sold: 2,555</a:t>
            </a:r>
          </a:p>
        </p:txBody>
      </p:sp>
      <p:pic>
        <p:nvPicPr>
          <p:cNvPr id="17" name="Picture 20" descr="stack_pap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4464">
            <a:off x="7997349" y="835596"/>
            <a:ext cx="4036429" cy="403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 rot="21153597">
            <a:off x="8497387" y="1198824"/>
            <a:ext cx="30163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Kalam Bold" panose="02000000000000000000" pitchFamily="2" charset="0"/>
                <a:cs typeface="Kalam Bold" panose="02000000000000000000" pitchFamily="2" charset="0"/>
              </a:rPr>
              <a:t>Amount Sold: </a:t>
            </a:r>
            <a:r>
              <a:rPr lang="en-GB" sz="3200" b="1" dirty="0" smtClean="0">
                <a:latin typeface="Kalam Bold" panose="02000000000000000000" pitchFamily="2" charset="0"/>
                <a:cs typeface="Kalam Bold" panose="02000000000000000000" pitchFamily="2" charset="0"/>
              </a:rPr>
              <a:t>22,525 </a:t>
            </a:r>
            <a:endParaRPr lang="en-GB" sz="3200" b="1" dirty="0">
              <a:latin typeface="Kalam Bold" panose="02000000000000000000" pitchFamily="2" charset="0"/>
              <a:cs typeface="Kalam Bold" panose="02000000000000000000" pitchFamily="2" charset="0"/>
            </a:endParaRPr>
          </a:p>
          <a:p>
            <a:r>
              <a:rPr lang="en-GB" sz="3200" b="1" dirty="0" smtClean="0">
                <a:latin typeface="Kalam Bold" panose="02000000000000000000" pitchFamily="2" charset="0"/>
                <a:cs typeface="Kalam Bold" panose="02000000000000000000" pitchFamily="2" charset="0"/>
              </a:rPr>
              <a:t>Price: £0.50</a:t>
            </a:r>
          </a:p>
        </p:txBody>
      </p:sp>
      <p:sp>
        <p:nvSpPr>
          <p:cNvPr id="20" name="Rectangle 19"/>
          <p:cNvSpPr/>
          <p:nvPr/>
        </p:nvSpPr>
        <p:spPr>
          <a:xfrm rot="21153597">
            <a:off x="4617835" y="4456413"/>
            <a:ext cx="3016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Kalam Bold" panose="02000000000000000000" pitchFamily="2" charset="0"/>
                <a:cs typeface="Kalam Bold" panose="02000000000000000000" pitchFamily="2" charset="0"/>
              </a:rPr>
              <a:t>£9.99 x 2,555 </a:t>
            </a:r>
          </a:p>
        </p:txBody>
      </p:sp>
      <p:sp>
        <p:nvSpPr>
          <p:cNvPr id="21" name="Rectangle 20"/>
          <p:cNvSpPr/>
          <p:nvPr/>
        </p:nvSpPr>
        <p:spPr>
          <a:xfrm rot="21153597">
            <a:off x="672562" y="3595553"/>
            <a:ext cx="3016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Kalam Bold" panose="02000000000000000000" pitchFamily="2" charset="0"/>
                <a:cs typeface="Kalam Bold" panose="02000000000000000000" pitchFamily="2" charset="0"/>
              </a:rPr>
              <a:t>= £40,000</a:t>
            </a:r>
          </a:p>
        </p:txBody>
      </p:sp>
      <p:sp>
        <p:nvSpPr>
          <p:cNvPr id="22" name="Rectangle 21"/>
          <p:cNvSpPr/>
          <p:nvPr/>
        </p:nvSpPr>
        <p:spPr>
          <a:xfrm rot="21153597">
            <a:off x="716473" y="3253739"/>
            <a:ext cx="3016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Kalam Bold" panose="02000000000000000000" pitchFamily="2" charset="0"/>
                <a:cs typeface="Kalam Bold" panose="02000000000000000000" pitchFamily="2" charset="0"/>
              </a:rPr>
              <a:t>£40 x 1,000 </a:t>
            </a:r>
          </a:p>
        </p:txBody>
      </p:sp>
      <p:sp>
        <p:nvSpPr>
          <p:cNvPr id="23" name="Rectangle 22"/>
          <p:cNvSpPr/>
          <p:nvPr/>
        </p:nvSpPr>
        <p:spPr>
          <a:xfrm rot="21153597">
            <a:off x="4708611" y="4919214"/>
            <a:ext cx="3016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Kalam Bold" panose="02000000000000000000" pitchFamily="2" charset="0"/>
                <a:cs typeface="Kalam Bold" panose="02000000000000000000" pitchFamily="2" charset="0"/>
              </a:rPr>
              <a:t>= £25,524.45</a:t>
            </a:r>
          </a:p>
        </p:txBody>
      </p:sp>
      <p:sp>
        <p:nvSpPr>
          <p:cNvPr id="24" name="Rectangle 23"/>
          <p:cNvSpPr/>
          <p:nvPr/>
        </p:nvSpPr>
        <p:spPr>
          <a:xfrm rot="21153597">
            <a:off x="8623939" y="2927228"/>
            <a:ext cx="3016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Kalam Bold" panose="02000000000000000000" pitchFamily="2" charset="0"/>
                <a:cs typeface="Kalam Bold" panose="02000000000000000000" pitchFamily="2" charset="0"/>
              </a:rPr>
              <a:t>22,525 x 0.50 </a:t>
            </a:r>
          </a:p>
        </p:txBody>
      </p:sp>
      <p:sp>
        <p:nvSpPr>
          <p:cNvPr id="25" name="Rectangle 24"/>
          <p:cNvSpPr/>
          <p:nvPr/>
        </p:nvSpPr>
        <p:spPr>
          <a:xfrm rot="21153597">
            <a:off x="8714715" y="3390029"/>
            <a:ext cx="3016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Kalam Bold" panose="02000000000000000000" pitchFamily="2" charset="0"/>
                <a:cs typeface="Kalam Bold" panose="02000000000000000000" pitchFamily="2" charset="0"/>
              </a:rPr>
              <a:t>= £11,262.50</a:t>
            </a:r>
          </a:p>
        </p:txBody>
      </p:sp>
    </p:spTree>
    <p:extLst>
      <p:ext uri="{BB962C8B-B14F-4D97-AF65-F5344CB8AC3E}">
        <p14:creationId xmlns:p14="http://schemas.microsoft.com/office/powerpoint/2010/main" val="1220212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GENSWF_MOVIE_ONCLICK_URL" val="http://"/>
  <p:tag name="GENSWF_MOVIE_ONCLICK_URL_TARGET" val="_self"/>
  <p:tag name="GENSWF_MOVIE_PRESENTATION_END_URL" val="http://"/>
  <p:tag name="GENSWF_MOVIE_PRESENTATION_END_URL_TARGET" val="_self"/>
  <p:tag name="FLASHSPRING_PRESENTATION_REFERENCES" val=""/>
  <p:tag name="ISPRING_RESOURCE_PATHS_HASH_PRESENTER" val="5f76f9ae9bf692eee6a8671099a2c74f65637837"/>
  <p:tag name="ARTICULATE_PRESENTER_VERSION" val="6"/>
  <p:tag name="ARTICULATE_PROJECT_CHECK" val="0"/>
  <p:tag name="ISPRING_UUID" val="{EEE3B614-45C3-4F20-896E-A30FA4E82F0D}"/>
  <p:tag name="ISPRING_RESOURCE_FOLDER" val="C:\Users\Ade's Notebook\Dropbox\BusinessEd\Theory\Cambridge Technical\Level 3\Unit 1\LO4\U1LO4_1\"/>
  <p:tag name="ISPRING_PRESENTATION_PATH" val="C:\Users\Ade's Notebook\Dropbox\BusinessEd\Theory\Cambridge Technical\Level 3\Unit 1\LO4\U1LO4_1.pptx"/>
  <p:tag name="ISPRING_SCREEN_RECS_UPDATED" val="C:\Users\Ade's Notebook\Dropbox\BusinessEd\Theory\Cambridge Technical\Level 3\Unit 1\LO4\U1LO4_1"/>
  <p:tag name="ARTICULATE_PROJECT_OPEN" val="0"/>
  <p:tag name="ISPRING_PRESENTER_PHOTO_0" val="png|iVBORw0KGgoAAAANSUhEUgAAAIIAAACCCAYAAACKAxD9AAAABHNCSVQICAgIfAhkiAAAAAlwSFlz&#10;AAALEgAACxIB0t1+/AAAABZ0RVh0Q3JlYXRpb24gVGltZQAwNS8xNy8xNPIkLJYAAAAcdEVYdFNv&#10;ZnR3YXJlAEFkb2JlIEZpcmV3b3JrcyBDUzbovLKMAAAJrXByVld4nO1bzXIbxxEeJzL+tNgVvFmC&#10;Vbm4XOWqVPkgihTL1C3gj0jFpGJIIkWpfBFlkfoBHZZUIgTec8oToHLJM/gB/ACpveQJfPI5bxDm&#10;657Zv9nZH9BY2FVGA7M7s7vYr7unZ6Z7ZvDv//3wX3Emzi6JfHwufd/nnM/J98f4+OPx2L8cc2HM&#10;6di/PPb94/Hl8dhf8f0VHMfjlWN/5RjHsRj74th/IZ6JU/En8Zm4JzbEmhjivInjmip/0Mp0/654&#10;J07E13z9ROyKC9HTym/EKj9/B9eOxDLO78SB2BEDPPFU7COd4/p3op/xeyp/I96LJf5siq9w90tx&#10;E9fv4tc98QT318Ut5LbFbRy/RZLlDTzf4/euA4PuD3F8iutv1Lvv4bwnHuLqF3jrK8N5DecNnM/x&#10;3Eai/FfxiN8T520Xx/sszzK0tS9eiENgD8QD6PUOnvs2412y/DdIdY6rPby5j9+tIrcDHnuoFyq/&#10;ZBn6OO6zjCMu0/O7fP8hl/dZxiHrIM5bIP8TfnYEPT5U2CSnrOvbkNt0TtZ5vLwKPcj39LluSfa7&#10;kHdVPAfeARLpYhUc6L+P8xbd2xCvgXmT+d9nnt/geMQ8D1gfe6yfWdMJajJuJ7OmSP9Sb7OmbbHF&#10;djhUbWvW9EGzy1lT1P7ecR8za6J+avQL2p9sp7LvePsL4L9GndO4EJxnTdQHnSjZqS3kU90pQ3Wn&#10;Xi+Lr/fB+YQXlyKr5ZTkYbL+ryw+EdTQqBXiP9TGy1yaAD3iIv+VNOYOY2NWPv4k8iuy85UwhHdw&#10;AekHkP0rjK25xPDtkskK8q08FdyE9o9xvBArOB6WwJ+YrLqTh99jHrbYN3idCy/rc/LUsn6X+c5X&#10;oc/Y5744j1pWyyKzrhedWfdB4kOmGW5qPnGR/GUILDj1RpMkD7WQxcBNoJNv+gy5D8hNiWoNu203&#10;rMgas2yA+r1RzD+cIjVswDYtmZwMBoL+75zjhfVp4qO7aFmNerNNFoiv8Rk9zpoyQe42WWADPBgV&#10;IP2vLdTBLmqggvG/3USzQDdYR3UYbp8n4oX708e3G3ZDNoKG/VH6djDuPCrR/q9EH9mhCZja4AVi&#10;usD+KtG/gOqpDpgBE/49juG2wcdL+EJVkEMKcMxt8BS+52NYYaCHKugaM0D9cxr/Ano/AfYpt8SC&#10;8feqJIVHM0hbwCbPg8jxh/yQavDJAiQD+q0TNU9wjra3CV+oGrKaaIWWyQI3FPYj9EGVtD8m9IJN&#10;wDfbTf2OPidVET7BowbSg0Byzql8/2+5WXTN8LT0TtADp/Qfn+OapP9xreuW+et67vUUPrlOpP9U&#10;ULKENvedOID/K2OgsuQxFieFG+bBgqs9XWtLBlrW77U7hLms5gqL46+QLDeJGOY7xEzH0hlwrIAB&#10;7Ya0uyfwvuWca0lyO4TUsW4gUbaj8haXrRue9jwsv00jod3QbhyqcU/a4YPS+K7VsTsqATHMd6zr&#10;uGW5mpwQ3GEj1A1woOZOhxPZ3zXPijHwCQApuaT4Dud1E5TYkF/HX0Lff8hjwCTzbzWXkewOuOAv&#10;F/gsv7r8dbvd5I+Of4i+7wz1f4oxcFBa/wDI/+j1X3cAbbXsho7/DvVPY99rRADLpee/PA0uOqhM&#10;Cr9F5uek9S/XAfZCH6gU1TxXwtA3Bh8lS+sFUfmkfjCgvWoEn2cF/c972MEWUimyvAQ6p3jZ7egx&#10;PzU9RAOoBe2G7HuP4H8NmIdSxCAepU4sofwHlXT1C4c6IFK/3v+OxG01P38HY1BJ/89zsz7ylIKH&#10;+be49g39P60j3GL/8zHssBx+NgMeKB1psfnz5J1+hzBHsP1b0P8WzqVowevi6y10PW/RS+QXPb3l&#10;Mzlt9D2ObXCA9XWpagjQbbvlWE5Lv6Ov71WEj5GP0NMOuFyjKjn/dmV40j+hp/3vc17nWg/9kCqo&#10;7rQkugE/jj0o739MBg/VO3arbZoFCsZd6QNUsf5iE3yLa8DQ/pYRcwRrtqNq5Ef1MwfcAegKoL53&#10;B2PwpP7nRETALL2dYmAttv5FfXA1RNjofZ1Gqga2EfWf89p5j33QaihcN7F1Bi7gc9C68hn7YVXh&#10;Swbo0HachGtA4+4b+F8H4OOs7Ph7FYqtD8UvU/8T3zMwCwbiJthLzL9VFf8T1Y0K6KsVmHXe07FT&#10;Ib4w4uu7Fwqp9nGt8DsBfrDbY0/t4CgkLww5w4jbkIcnlJoHsEL8GIPBbpF96P4vaAuF4nPg3+Eg&#10;1+JoN52XMXjKDYsMIGaAZHXPeQV2wHooIor78P4bAaApr8oGJ1hRLAgehrtwLkrZnysDbkt+C/JZ&#10;+DED0HfjFJHXsW/IQBfhvh0mFfwmr6eDwDT+OmtgB4l2FxXbn0vhLQe4LoW/QZJX6Ji4moUfGSBh&#10;y51APbaBQnwOMSVgR+X5bMkzR+ESHW1A+3GIHy0EJFffNwrx4eZHoW4Yd6bPLscCWfJHDWBf64GL&#10;iIIMDrSygGX4LaOSTpb80aWg3T/lXV2nRfAfd8FAl4IdLxF+x8JxQPMzOGXWfyR/0O775eyPJFvk&#10;1NVjsLC8yAwQl1oXaLL/YGfdAdvfyyJ8L3j7YjoElJfUVX5I+7EJPxh7emoXTAF1AyjFR0xarxsp&#10;nhnoZvY/sUmQIPK7z97HFwXw9Th6THB5ljekeSzio49Apv73iMf+EfcD/UL/x0qIH367SnbFBjOA&#10;ss68afxZh9cX7LaknUD5xLALSr8Lqi0sBJcCDlRW/7Fx/N8NZ8DkKkwuXVsMX67ObA9cZp4WIvtI&#10;T0MY8bfUCvA9FYXlkhUKH6Cr3iCpAhz0+bcc+ePR5zAfvyZXOMJpttjZjcrwP4y/NuInvd9i/+Pq&#10;ZPZ/e9oOrBnDazuVC/Q/HfgEfjD7uIZcmfH3qhSDT0Tge8r+ghXg6uGT8e+etgJZPXxyAiLa+XLE&#10;baFyeO2Wvuu+AqpnS0/yvw9tf7d4/P2Z6On5r+f8D4Jb0P6peFDC//uZ8Cl8WnV/zOPvh+nLX0/t&#10;l03NPwZ9r6H+5ba1K36MZNh/E4y/wb9P4vjml1ydTPufaPVZ7sCSdhijWcCz/Fv8Tx65A6hCfKOJ&#10;9Ln/D3YfxePv2nTRM/Y/0u6jQewfPBE1qgcXItz5Hvghlag/ZwMw9ftm+5saeO4ObDnrvS2e8S6w&#10;2Pg7pdaX2vChkf6vtKnil9iBn1z9nP3/f5Z4B/Kr6v3PDNrj+IMkLxX/Tp3on4p3eAX4Me8CmDUt&#10;KbsLxuE5zWlOc5rTnOY0p98afQ1P7ES8EJ/CK57TdOg//xCXb4V4+9Pf/yw+/fGPrX99/8/P6dqv&#10;Mf0fP6DxNKZ4hykAAABIbWtCRvreyv4AAAAEAAAAAAAAAAAAAAAAAAAAAAAAAAAAAAAAAAAAAAAA&#10;AAAAAAAAAAAAAAAAAAAAAAAAAAAAAAAAAAAAAAAAAAAAACmkM6EAAHq3bWtUU3ic7H3rk9vGtSdv&#10;bhxbsizHyVb2w9ZWqWp3az+ZF/1ufJwXR4pnRgw5siV/cfFpz0aWcvVKfKf4v+85p7tBoAmwQc6M&#10;NLJpJQOSAA66f33efbpx+s3+u8tvB8OLy9Hi28HpxSVb9AYHpcPgb2cXl0KJ2Sjnk8XTk4P5ZbZ4&#10;5g7fPTqcXzKRLR4+OncfBkfD+aXhi8HwyQVcsH8MNOb036J/cvLucr8Pfw72zl9fdu50xp1J54dO&#10;vzPrvIBPF53ni0dnp3DmLpx5AWdY52s4e9H5F1zxfDE4fDxGkntnRHkPmixmdrF/+AibuX8KbZ/D&#10;gXqyPzyii4Y9Ojd8SIf9E/px/xs6HJx5Akc9+j44p4t6+/StN6DDmftx2L+4zPVi/9ydPHfUz4fu&#10;IaeOnjs82sNWnmGrssXhY3ZxaeHAkczhY0GHHvzI4cDdQeBh0QqZ/16HTOdBZw9+fQPfv4ZPz+E4&#10;6ryGM9P3iRm7ImbspjD73GN23HkFuPyj8xOce9OZrcVGOmxma7DJarGZTCrYZGuwmViHjeAbo8Ok&#10;g2fk4Bk5eKyDxzp47GLY/x6eMl4Mh/7YfwyoqRH84D+0A/ArD+BB5yUw10uAEVgLmK58ZRlMIExo&#10;crUOzVELNCNOW4dmxGmj65VOglDrGgiH/X13ZuiOZUg/85DukzxedCYe0C89oEMAcw68+KAzgE9v&#10;4bdpUmprsWRzeb1yKyZbyu1oU7ltwuiex+gh/P6K2O0Ezr64KbndwA5sgE12M9h8uYLNFfnnmi3l&#10;h0fo3oqEbc09sWxtwj8fWLaCSj8kdH4i3nD43PH4HAI+b9Aavjets1aHT+SW0GQOmsxBkzloMgdN&#10;5qDJWkLzxwKa4owH6i2ceZ5gIX5L1TO/dhaqx+kcFNIFOFkfK07i2nH6shanpcL6GFFi147S/VqU&#10;vIHbHKMPbvLXIaQcQsohpK7ERw/hOOq86/zyUTqNrBrOKAeTcjCNHEwjB1M1WLnnYdoDEXoF1n0f&#10;/r5FWDxYn3mw2okZNryEj5YOIDqfBMjKNfaNYrsSRNMrekbcIcQdQtIhJB1C0gV8OKyViA+7QeEK&#10;/LAJhiFuPgcW+xf4CG9d4LceyVppXA8kyz2UfLwueI6h3Ch83hpMnrcD874H8wAY7jmlYH4s0g2/&#10;tGJKM3VY2omDcnZNei1bp9f4lv4Wt20g3BSgOyWAfobPLzsv12ewvF5jonU0wzK5uV+qMgcTaUwE&#10;ar4uvbANUsRswvpEg2DTrZnrbyCnF3hVBTmpHHRsHEEXsn+Zg26yTlCx12noSCGWwNPepyfMboDJ&#10;VqErBHVb/hvA2THx34u1Isry65XR6w0Xb0ZG/+Ax+g5swZtadEzEYpHXsS6axlsr+PAPjg/l9yiJ&#10;ur+i9D8v8PqJHNUJcMyoSJsGbjogu4kabb2TFuHF+KQWsUifmcnmLCV9rnTkMRNT2dp2bi+U+yFz&#10;6jXp5kj2yXC+Sc8GRUjOZQvDMA+GAf2JlkAWus0DST7J9eOI8A2DN4LKzbkl4QMi6/yS8GGwMcTb&#10;OHv1Ak5Z/2aYJ3xzfi1cPcUdziQbLYFms9ZiXoDI5xtA92k117gJZGRuk6EY9XZj1px5n4WgOvIT&#10;JNfKmwNgST6bOXaL7e2dAjO0IL+QLd0mNquGZhQibJmxbiPI3HovhYKSlnAJXgeXdnBpB5d2ouwU&#10;IH4YzyNRRhszeLjCe2kcz2lGc9L5+yac1wrIdg5fPZIks2hbxtfOd6QTSVQDkIOycnTqchtEPy38&#10;v1Hn74kEpnVw5g5OcnpLcGZX5Uvp0HTSW8uYOMuKgPI1gCqfFwdH1SWgcs+bHlPtQdWyiT2Luc4A&#10;5nxUqxp7VIiAEy3nmP+tyeq9AkgfdE79p1nnVRt4N+FWpmZtUjL1rtA1eY96ZQp+P2Rkmt3H9dg9&#10;JDf8J++O/0Tuz6va+XayrSTrWYU5nUVeYc7ayIQsUduweHSj2LWHKqRGTwqImhktjlImtQkrviZI&#10;WZrjLVzuG+Ozsqwu/W0UY/K37WwDPD+tWJYX1zuf3DLdl11PHdEGYlqAFVfG/MGD9bimJgaTpugM&#10;4iT8kOa9Rn5Cdb1+G9X6gS28GnS41iRfJiOHG/f2Y8IjN3DqPWfnciYMMsDu0LMePuvwm/hSo4lH&#10;cGJj+4EfBuHDatHMoPgQ3O7+wJvwwSAEMcNVr7JuKO6WhuKC4sPU5ONoU54Nlht9mRTHishyB0co&#10;xIakW1bsNmsRs+CvPT8aPTcahDGZ5j0yzQQ1ViOhqZbagcjmSQz/XB/++VmBdqiaLVFtpQe8PzQf&#10;RZlYrwnkuAKqrANVy3pmVr5OQPlCAThWc//OsxyQIzkcDjzg/jsCzeatgf68CBbfg64Q01a6Ioqy&#10;C1WxNsvd4GhK72hKh62YOGzpKOhILOtEvlYtkLeEaBMbDxxbb6oLhgArevdYEfW6jaMZphDC3B8b&#10;za469+c5V0X6oGrC0LANqeq6GdzAuG3BDcCxeRH/EIBRHPSFx+87YsOZz2tQgWcUYbabZI7m/gqv&#10;s908M6Z2NnQGCkYlPr9SOqi2dLbIuy2DdfLkw4fB4xLWmcM6qgBtj3G7KJ7b2pQbhUfXiHAI4kXI&#10;t6n2ANd7XKIuiKey2abC2s1g3MRlnXuRn1dFfj66Jg/gquFRPYvyOgSdz1r2s4rsRzyJGNIeA68W&#10;X3Z+jmwS1ne/6MxxYgcXE9RhyJR0GOoqhqMNINS1fJjVQeiSHdvUSwQurFbIc8+GdBR0dNKrvfi2&#10;B21paf4TvKUR+UvrLY3adrJwA8F1flHJ69wg6ws+VG2yCH/v+d977ndyN0NJBDNeJxpnt4N3RHb7&#10;oXOf2mH6aZEuwqrU9WiKOjSj6et6OLP27ibZsFX+G8t06q0w2hGaaLQcnNybbfzgHE4I0p3DiR/6&#10;gS+HActBsDvOt2+HaZiv7aFPX4foWFa8zCDRm7iZaxe9EIZ1Kc16R8hjKuowndh6Dz738Xzuk+25&#10;XnLoIOQu95ecGXKZUT4uzZjPSNDXW5eqhW4199gKxypnjmsrpaMwqNa6NHmTTTnh6iyuh438yYZ6&#10;sicA1Qsy1G/JBw+++V88iN9SPDmhgurXtHYNU5u4lOgBzfBinf76WbTanJ2bL287JyTSEfykKvvk&#10;C63G73KjcMgbceGrY+FIGPu5DB/PO/H3fFvxNknllgJRW41DNxyQT/yAiM7hFvO8pk1xZJsMqaj6&#10;nFWOBqOyNdrc1uRLHjqnaROc7i5xAhY9Jr/zn+sRq7VO7epJA2QsrQQmtdaJzeo0KXuvkH1VWJ3n&#10;VI+2aXq0Pit/dfyo0qWUHx3V+ugBwTZBeWyLahEMQj0okpyrJrwtpIWKvHlIV+Z/a7WmyG015zyv&#10;leT6vGc0kz6pZ8s6Ax8vbl1mm72FL2fqHPrQQaOc7dKbgX+vCJF+okounDWZrdQHxpDrbfPMrP0k&#10;XJEMEXrzyoUQaabWET8MsfnD1dg8Bd0XRWT+ktz6n4BnfRnXeh16fYtf1pkdW1sCjXmWErPyTdJy&#10;TTrU+U/D1SAzheD9EoL/oiTRA8qEbIwh1Q9tUJBf4CjTofrWuyNgLN6CBynJMTE1RTM0xU4/hA/B&#10;J+p7ZxW76KaUSt5rnE5u6wU8ht/fkMuaWk56HV6Aaj8nEtmwPB0KhMKlKEmyzgdY9E4O3132yitw&#10;5wTbkBJyF6UVpnOC64w2DPiZgHzSeMbD2HP96DnZ7bn2946Iy3qDQ7pkMHDnHrrDUzwseuUozjXI&#10;L/jFiC1qUvnMk8Yz2zWJuybB4bho0VfQnkmxAcXUBztvSvspvC505cRPZaJVn3T+DnIetqvoHX8L&#10;wJ8dOOKP4PNxH/dg6bktVjL6b1E6xcIpv/8KnnuG57Kr02Fbkgin4DtBt6gM3ed+6A5oRdIEBO15&#10;zfANPIirHFU+s93wCTd8Yjd8WwzffT98AwBoAp3GLMqP0SDeL4aq7ponLa7ZbmBHbmBHu4HdYmDv&#10;FnKJEwTogJTN4rw0eRDOPVlzbrsBlG4A5W4AryCZbiDeUOrtVYAtksz6a560uOZKKpex3chuMbJL&#10;92tEG4Ati8Pnfnoq/P6k4fftRk25UVO7QbvCoPXJ3ZyUVq3PfYon/P6k4fftBs24QTO7QbvCoPUI&#10;mGkBSxic5e9PGn7fbtCsGzS7G7QtBu0LP2hHfj3rP0jplf2XL/ww1V3xJHnFdkOauyHNd0O6xZB+&#10;6od0n+ZiXxcztPNiUdmrQgbjX7cbrokbrsluuLYYrjtFUIiS4zaGiuP55Zk4nl+e2W7opm7opruh&#10;u4LF+46KP2crFm/5+5OG37cbtJkbtNlu0K4Qq/eX04JFUHC38CPL556sObfdAM7dAM4rDbtXcNOs&#10;M+4c0oj8RLOWYYotcE98/kni/HaNZD57jMdDVgK2d8gr30Tlm6x8O3cDcExJ8W249Y8lbn0LVw1o&#10;2cUzmmB0dQZLnhW1jJJn2ZiXGSXrqiW3rWPEieeiCkPf1EOuj9u3wvmrCOcSwuG3JqS7y7aMMz4a&#10;NcEwncPp6sk8vnMt2tf8oA+MeODsI5oup5k0KgM5plJZuKuEt65rIs/EpNrErMttOMvGuWHj6llZ&#10;YMRmcg7fKmd1OKlHs0nGqieNaibM4hbFo/jxNf8D88Zv0EZvhdMdjxOeQUcYrd0SH1nXqNxIzSLV&#10;IYqejad2EvGVLc7qCZ8xXduf2Xw6nkxXof0wTfjAo3LXj0ppOyI4l9Bm0DetdZM6sJnNkOXq1YHW&#10;jiFr1QHeaOZN6sA9uIHNDfyvpTa71c2/JfzgfLdVb6K2WWu8puBttdJj7ejcEj02pK0J30V6rJbh&#10;cpFD+5sYTnL818RwYzUWY9bAcFqvcvKS4aYz/FeLBTK5bWv9b3XzPzA3fF5wwz/8DD9uPPtzWoPG&#10;DQNIyydXNNCy3XzUqIDwvpisXZT0T6OXUIDRRn3e1rZ/YF64X/JwxhQjvKFNB2IdWotqlgkbY7MU&#10;MkAuH5kmIQPVqNfgunqrWXMri1vUiiludfM/MF98WbGpRcyYitXXyVsJgEbBwLvqxu+mHnJLUMYl&#10;WS+ppP1N57HfOOHHtA/D82yk8ibvrDZUvgKdWxKzFpHqMnpN4RQCyvWNa+PrtaFzjXnlo97hu8uj&#10;Xmk6dUZoPaIaaczq7MPfd7Qhq0PpT4Qf2vafi3p/dz15ff5VM0f94bvLw4Mj/PMNjYJfVUUbd4zo&#10;ukO/7cyISh5mi8ODb+HKf+tAw0p3ftk56sxpzTr6EY/gDre88MK/q8Xd9XvvY8wq936xbH1R0fTK&#10;xXT+vt91TEdF9xwBl4Bs0E4DtOgbjjTD39DCL+jlfD+SdIXXEb2g+14Xd4jKHfdo87LXnb83Xh8/&#10;YbnxWT1q/95hnWwFuSFhjj7YKVVXvvFvbrkg/zw8i0V3ufr3ytgvpcXf9WnnfwFKc3zmynPv0/Lu&#10;f3pdjtwyXbn/Dtyflf6Jzjzq8UOSwfUU5qV/MYUvKS+JW3wDrp0eyfEs2Y64L59XuO+UdgJ71Dn0&#10;d/+fziXwD57VgD+OAO98DZ/xSfgJf5vSqxwt/GbgjHuGoisN/GVwBr8tKk+9U0L+vPMLjmADZ9wt&#10;XfkdLcMDeSx4m61cveSjgmdLHCQiWbhT4qC4HTzC6SFFfk5v1nFLaayiO4e05GpKPFN3Z9PY3KU7&#10;8a7HMM7/z42Rv+8TeA76mq8jjfA54PWWpr9QGzhd9KYR3TuF1oqxja/8v8Brf4dW9AiFGVmRVx6N&#10;x/Ck54Ce23zrZ0DxJWmhV/BbmbuewPVnbvGZf8rnJT38oKSJSXFvoLPveJ09gL7j83DUdxp6p6F3&#10;GvrXrKH1TkN/dBq65FXvNPROQ+809K9aQ7Odhv5oNPRdr6G/p9H/Hp7xI8RAOx2909E7Hf1r1tFy&#10;p6M/Gh0dvOiSjt5p6J2G3mnoX7WGFjsN/dFo6E+9hsZtA6G/O+2808477fyr1s4xTjvtfPu1My7L&#10;fbHznXfaeaedf+XaWe208y3TzjVyu6u82+nsnc7+4Dqb3RKdvau8ex86eymLV9HZu8q7nYbeaejf&#10;mobeVd59fBp6V3m309A7Df1b0dC7yruPR0PvKu92Onqno397OnpXeffx6Ohd5d1OQ+809G9NQ+8q&#10;7z4eDb2rvNtp5512/i1p513l3cennXeVdzvtvNPOvwXtvKu8u23a+RCuwrEq4Vnsoui083I3+x8q&#10;V8Xa+io6Ny0xI+D8vCPh3xTo2WuRmPVcFEv5KKpBulu5O1XrWr7W7fa51KUy0oTla5vsnVnTk1Up&#10;FYCAei+8F/jpQYVXNuW94Bl4S/eb4zUdVVNcH6/ZjXkNLUJcffcxcdt9z21lyx57op95fsO6YtD+&#10;u0zBlX1RHj1h54u+H1+Ubazt3rcvKiJt1eyLxly0yxN8XJ7ovaU+BQ1d4uYraOgBPOGCcNlp6J2G&#10;/hg19O3PFsRad6ehf60a+oulPu1M1+roLysoPiDd4N57+LwUt92rrPr7cNkC5eVgThKAcmLgn4Tr&#10;g8QI+IRvZsH2hdG3JGNzivtQbq6WLVA1vLTLFqz6B3Xcsg3vfUmW7jnJUYVap4v/Vjjwk84o6vnv&#10;YOSr/f4EWr7eJsQ6438AP+4DFnNCytm4HwCTV6RD0Sr+E76/KXBEjv+vogWfEH8+wL8bcvy4k0Nb&#10;JvAXdf2MbIQk+xk4HvMYyO9zkIfAo3i1he8oJ1O4vsrxn3WmLTMCN8MfqRHdhkvuVngunPt4fEkd&#10;cWjaz5Nb+l7b+yucNKsFngI+IU2LPIZct732XWcp5XvgxXq+qXLgPdClU/AT3hKfPCih6njvL4D4&#10;q8I/8uPU+Y94rBv01YfSLAJGRICmGNMYOQuaw2iyymji+SlQyUj7oM3NyVudkoaJvc8vSa+W+/wD&#10;of0SsHtRcHssW1/BM1bxa3PnzfDEZuO5Ga98Bf4uvtH7P0Cu0YN8S9RwdJH2beaQacEh/Aoccg8w&#10;fU6jW1jgqLX1/vdduO8t9a4NP72uwbbNnX8kq3Rb+LANr2zGfX8o77Bxa/hsCjyjgNeY552vybuf&#10;gt2I42BbeDjIZ+j3T+H/GXHp4j2MSBW/zbC/AzF0sMuvb5mko2WWcH5OKLu4igF6qmYEeMsRuA+t&#10;e0k8O6G2Oiv/A3z/sTNu9LKq9/zkpbF6178Tv8T+0pTk9U3LJ31Rur79U5r7NGvM8a3r0/Ku9n1q&#10;flJTn9Y/5X7NU37s+DdYNvap7knxXXVPi9EITxx33Jsy0z1rd8f92hZW76lr3x24EiX+Z/gbcxBb&#10;e2V5XGL5K1+5im1cxVO+Ou4li+xVPZqp8fuqkSfbjGH81E3wvRm9XKdbN9POn8P5t5Tde1CmdUs1&#10;NCs0tNxp6J2G3mnonYa+5Rq6Sb9u6kMfUK/eEefcLh+6Gi3PimhZXClaLkab+vCyc0EZiNeL4z6A&#10;dtw/f3f59OQA35j8zB0Wy9+4Uu5X/LCIOJjk5tpp4mzTddL8PPDrtVK9KR9klTc34+67y1/grGvd&#10;85r5jaZZ0rqs7qfQo3/QDDb275dC7uvm/G9y5m5KHC4pMzyhjPGI5rHzKHeMEjOqzHXT/DxVbM5q&#10;5rrDHD9maKaNtuamcsd141Ud80+APu5tOitG+Y8+jxj2OX3gteIe3P0PnOm4NRoNdZOAvzhyI8oK&#10;TOAoacap7HMqyvC3q0+4mZFIY5oalbvUohd+ttxV8dwe739ONSAZjcecUJ/THN9y3jujkUAZaev9&#10;35RM1OFYRf/3xdy3w375/fbgzeDcnLwnWURbwapvF23dDN5L7NZjfJ8qQnDeF7PrD8LZW+ZDTQl3&#10;QZUKkjQOp1ajxpE0N6XIciC6ODoKzuXkeeFIzAn5SYT7nwjJ0PPgAb+qzev/DmhVLcefG+/+TziO&#10;Os8rdvV3yA3vYdTXj+Z6Tvhj5xjuektzGxc06317uaGc88iKnIe4dVKYxrTchv9G8WP56jJfBX57&#10;W8z1/wl61CXt3/xPJ+UfEQ5zR7d1xBWMmCXfQQMimuzc3M8ESdLAc5J/RnKuqDYGKygxQrJ0xWjF&#10;S/yKpHw5C1iW/7hOKH9P0rtuLKqc0tT25gqeLMEJ9zrfd3Bv0J9vLRfkfoUWjrsuomZO1hdXb42J&#10;C5BPNEUUY+KAOcUYnCIJ9EAXUUbkv3yvN7UAX9Xe+SG1f/MIrh/5O8XVDwj3VzXV9rfD4+K32OOq&#10;Q7GK+6e+Yu0V1T+/KNY+Vn+9LchPCE+MJrC+y8UWruJ8NbYwHxT5GME2qN+r/noLOZ9R5eacMrGu&#10;+iEn7WdWOD9U1X0o/JuxbDMSXwLFF7Qixp15UFQ43i7rU9VE8lo00Z/Jxiz7/gPNHbymtfdb+3st&#10;6dfZOPVe7FRqxMst+MuaHrxZt5oqyuucUZYYq8eC/O+RX/BgeeaW8duMOCejCtkxZXQmxFOCvJ2J&#10;j3fwr6KVNqHmFn2cGXlKGAvH3s6Iev0DYBp63Y4T/lx751t/jKvmm6r1bkr/NI1lrH/cusNqhXjY&#10;1fOMnofctZpb/3jqw9usNWTRHam1hui/blaFvrpiYLfecLfeMIxWtX5/t3fch1px+D7m93/fsHai&#10;XheHfWAeUs9fXkkP2/esh+O6l9ugh+Mx3mnhnRbeaeHbpYXfx2q2Ji38B8DpOfn+U9AZYSUSagZH&#10;7RXJDHLhg8qVtyVGmlL215BE5BQjaZr1W1aPWIqRcDYg75RXweL/53RtPC9wU2t20qhW+z4pzqzG&#10;V8jNIeIX0U4gd8ge/LLmrjlVCeQteOEPt3LU5zTzJ33Wa+Kz/3mp5tmtfc6AL9qufb6pdUG3Z3z/&#10;RJUXv3iuc6ulf4HP0iOE9ZdHRU6uOhN1Tv1FZG5XjgRHmpF0W79CdU7riseVHLWmSiRB84D4133H&#10;o6s9ex+ckEJ0+7Eqe6c47+P8lF/XOOXvTU+vQ3P7MbpDfvorF2v8ysZmSr+9nxm2VRSrY/Jnquy7&#10;6LhZiCG04cJ/wmgFPbTyqHy2rET7KMfEwEgYqogyVBmFfzX5Qoos4vsYk1UMqyPyOWE/ozpj9KND&#10;NWzYIaFPnvcbkrOfOm5vT4wt3pFclZ+96n/8nnyqSSkKj+OUdlF/s4+fGiec/ZlRzDGn6Avn6GZ0&#10;RxinEXkihiQl8+uUufdbcjiDlQzvY5w2Qxr/Ox3CIC6+p7/9vfN3l/sHJxeX83lG/y167lue5Sqf&#10;LHr9YsQ/ozmyH5Z7uRQ6cL6SZ3/SeGZw+Hh8CU8537/Aw1GPDsPTi0sO384vLtmiNzikSwYDd+6h&#10;OzzFA/Dg0/67y97pOX47OKFL+id0X3+PunRy5n6DUwz60z8/Q9r9E3guW+z1T9xhiI/Y2zugb3uH&#10;dBgCmRlceYgEjk/oEX/t/+3iUuFx6L4+doc+3n/ce4SHvw7xmhEcj9zXcyT31+E+deOkT+0/w8Yd&#10;D0/wt5PhEzwcusPJkPp7MDzF244OhtiZs2dD/HYypG8Pz0+RyMNzJ3qHpKiQDf5JRyqDXjzt0bVP&#10;T6n95wMiB3fi4enhHhHvPQUCncXZqXx3CX8uLvWCDnN3YO6QRQc49vB6GCy1oAMovrNh5mgNmT9y&#10;fxR0PDo7wOvO906oOf3v8PAUO8IWB/tP6JqDfRrAg/09+vVwj74dnr67POmdzy+zrlqcP+67D4NH&#10;/pf9x/7D4uApQbw4PYPmnZ4dEs1F//iMXPR+Z0QK7AGo6UenNGD9RyfugJf+b0rNoFuNxs6QmGPw&#10;NvahRwafxpSaYVSG7QJOvAfdS+PLkaYgCCdDaPHi0Ykb3Gcw0id7z0CwvjnGH54MiOdOvEx8R49A&#10;GR2Rl/FqcXJCEJ0O6brTAyJz+IgY4OAEBfAISR58g78fneCzFotvH0Gfv3UXLRYrz8uK5xXPAUlk&#10;+P/K8zL3PLb+eceDfvHD8YAEg37vnz8sfl+jS2ye56OyLrnjdckJ2XFk4VeRNimfedJ4Zjttwp02&#10;gcNx0aKvoD0ubx3m52eUD16u+HhdtHBC7Tjw63pedn72Lfy3zgMg+S2oJ2R9JP8IPh8T/2bQkuMD&#10;RGOiJ3ZiFpWzeR7Oeqzw9DM8nV0XNZYg5IesgVA4C98JTvxvf9AntXtO/NB7fI4nBmegfab5TI3V&#10;HGT36fzya8HhwzP8YOWif9BDNusP4YwRXZFbrXL4CudNVzOlBZw8qp48gpNWdpVkmdSLfq96tlc9&#10;uw9D2t8Hdn00JOW+PzzBlWL9PmojoL0fFowxJruWidwvG9O2Cw/PhVw87dNZ0dXcCA2n8bvWXZmz&#10;jNvF0yGd5l0hlcr14hl+N1nXwuOtXRwMvsXHEg5jPQcdOjyE6wHqTOTwsP3voYH735Nu3N/7nmS5&#10;1KhMA+o8840ysmtyLpT1jcryrhGCa+YaZXjXWiWM9o3KZDfPFIx50SgNvVTVNpk5822C/pvMCpFo&#10;U266nDMNyDigRNcYaFUAKmNdLTk91AOVc8uVCG1i3UxwYzxQGtqkZC4ioOyc+0bZLjc2hx6ngAIO&#10;sJlSvlXSdBnXEobLt0p0YbSE9Egp1c20NCp6bD4X7rEwPBp6mB6eladmOmM89JV3pdVWGtdXnneZ&#10;EdCs6kNHc+keKnk3l9xkPPFUY7rKZBJ5jRphu/gMLlxXcxiP3CoAnHrKcuBbK2XU0/Fc+YeqrrJG&#10;w/Ctf6hg3dxya3j80ArZyVwvGdyIzLAUWdkF2cm1dWRt14pcAmAVqtO58Y2FvoGUsVRjASGrrLR8&#10;HdXZ3IbBRoBMiu+N7TLJM20KoprlmVcAFr7muRR+qHMYeK6zSNRAAbsnctuVMpNMt+AvBUzMPX/B&#10;YObAILmXNZBECY8EhnJDLbqcId8G9stBKebWBvbTwKvCWlZp1CSbj4pG5Zm20IVEo+g5IMiB6TVo&#10;SuSxoCk5iDRjKBP4XSjQjNrmVU6ZsPk4oA8jChqhzVMFiGS+FDXoraoO6oTPJ0uyjKdEyfVFC6sK&#10;qtKwHNru1bqAp5hcew2qQEI1V7Y6rhMxnxYqVKsM9E7ysdA8CWwvvA5lXWMBMruEMMszwYzXVgZU&#10;bBZx00TOZ6GrimlgpxYP5VKAvfAP5V2uDDJhhayaz5dkiZvSZJWFtucFWY1sJ5eWkTOwWZ4LNZhm&#10;Bo+Nxg26554KxiVnsl4w4LEHaM7RcfTmnOy4nMMxacf7gyGcXXx7hA4AWAe1OHxCTuDSNj8+I6IV&#10;amCvMuDPYIEZGHYhWAtyVTpNhjxBBq1zTauAGggY2n2iBkwsTc7SxHiViuryzGQ6L/pmVAbWOE1H&#10;VOmAEgdzxL0SBz9DZBk5Yyk6skqHo41RTBRDZ8GpM0msDRizCh3oSKZyEeiAvZQSWDJNR1fpQEd4&#10;hlrE0dEAM7htOk3HlOnk0A+uQI14MuCVWTAkJk3GVsg0+V0JMuhLrbJQjnKRZ8YUUgv+rLDJvtnq&#10;2OfggSoebCJ4c7mROfhNSSoyRtoYFuy1ykHVp0msDDqo5lx6rwh0Jmi3XLRoio6ZEMRbBo+EPMUM&#10;rVmSjonpWKFhgDwdVIvgKragY6t0wHNFVeHpSHABcpG1wSeP6dQ7yAk66BPXaaAGzzdBDZ3demqM&#10;M3BqPTWB4RNLK+1RzASAMoIcwAK2QkcrqYlGq0wAroUMdAT4kzbjMqlhRzETsC5KftCw4AtxJrI8&#10;KfqjmAnAdGsUV0+HQ7842JM0nTySViDFeSADXojJRNYC5lGkiYyCbngRAccRzK1sM/jjChnQpyCx&#10;mZdY8E8VszpPqqAR+HhlMuhR5Mh7jgyYfwkWu0WnphUyKKCFkubA3hqGqsWIzypUwBnSRheNAT4C&#10;Z8QmpXUEXleJDIQTgoNX6i0YRyeEtVBCY0zKlMgocOmZtQFhvCPDrEOSTEU8LYCRcQw7QhQiYbRt&#10;i9ZU/A0L2HBpJStCSPAZZJZkm3FWMTmN4W+KDOiKVdXTGNcmqGGkW0OtIZxNEMMAd5VYUxSbIIZx&#10;bQ2xhug1QQxD1lViFtgazHXuhSUnvyjNVvOqGgHuBKdVGRGoQHt4WuLmVS1i4engT7HADhn0TNq0&#10;kzaPtAiHKCY3gQoHRWl1m8ZUlYjqQiicMz/+mDQUFqxbmswsUrCMUSjuyICGA3hNi9ZUtAj6eEzx&#10;4E8zhTFxcpgmWVWJgNGwyhS2mekueA1Z0nEAMiy2hUyKPLAzQ6/cgo1N0+GxbRZG6BDggcSajNuk&#10;9QE6IvY56nMrKTrAxXUuDMT+TKgw9KCymTZp1wPIjat0gIVYXmQkwIJAI0VKUIHMpEoGszISjEZh&#10;zyw4WCwlFkBnWqWDOSbDVegWeDACAoeUFgI6syodCx4MaAxTGHsMPFVKMoDOvEon72YcFIUofA9o&#10;D2NJmFmVqSl1zo3Mgr0HJmdoCNJ0ovwAxIgg48LjDOZEatCNSW5kEVczuFFlqN6feUOCU+4qiTOL&#10;uBrTLdYU9kyACoBv6XEH/o3pWKOyoBAlsSEGekk6VY+8MVmYogNiUZeOacoCJshhXrCBXG36L0EO&#10;M3715KCv2poiVpO51WmNKyJhAfAhcuVBeBUxFdBN05nHdCBokAF8BX6ckiZpGycyEhac3TI65Aog&#10;JGbg1Jok6DKWFfC1cnq+o6Ohl1aneUquyooCSQmjpixG/twk4ZGxrDDM7goTMioQZIF9SjrrExnL&#10;SlM2N0UHhr2Oi5rytAlymLmtJ1efn02Qw5RsfULUgGHJbJHNAl8AJz6S5NiKgtHQzQC+guDAJj2l&#10;iYl5AQwbMmNoDioEo2wSexPzwtWzxovF4fneu8vF0eMeVRMdnzrsdkURGxdFjMWMz2RT9QGfWDme&#10;ti+KaE3tFhZFaNFFzQ9esyuKAB7EKX3tqiJKZ7EqAuIGC8qSuaKI0sle5eS6mghVmtqB0MoYDfba&#10;x4woapJZ7Wap4Cy4t8b4eT6TdyHWsGH20YJuzQXDXXjpq0F3GP2H+oII8OMUZm1S8/ygWyE81yG1&#10;bzGHIDHLS00yDKJ3gfnnp366DnqPHlJ9xQM4oRmmnVPTsEKDYTA65D+s7BoGPrCfrZMSPFtFHmnf&#10;9RR8CNDXDRUNtiusAaZJPNIC24mQfzSYGjOW84ZyBZEDUfDOWlQOYJmMXSHrhgx8ToP61VWLgIcO&#10;BrOxWgGiSWOUUvU9aZqqY7Nq6F7PX1tN1VldVFv47EIG4W6WzEpEM3XQCiYg3gmDDTyiRYsQXlcn&#10;10AcgAt48FEs+jpS8RatqSa7cM5JShESSqarIShI+gJApuKiGI6tUWESAcSGc5Glp6B0Nb+uQcbB&#10;qeOsIIMpU5XMS+hqeh1tPQiQtAUZMOGYek2SqWTXG3XBVnOq4EWqjIuQqqeCDgUuwIaTqugc51wv&#10;AbJWtZgwrAw6+Ps5JwcyUBGgUpIuVjyfKi16/zbMEgPvWCOwvmuz6VSsEAJJEnlBhkNjRDJtG82m&#10;QgQpsDiCFQKhJBeyRWsqgw6qDjkuxNsg5RrGKRkaxZOpjSp9q8nUJm291dRao5LeamrNYiEWOOi6&#10;oGYgIGwxAVXhAQvhPzfLGX7wsnPTYvCieTWAGRjJhtkRIAOQ22QSKJ5Ws1j9AGF1IINpzoylRTWa&#10;VQNOhsYUZQKgsZXgNs0D0aQaiCfEWEUVhcU7RJspvlFERWdMh7AKqBiwZWnVMVrJhgMn2iwoeswc&#10;6DYATyIqWLMVAlqLJTxWpCd8oik1IAN9yqQs7HvGZQs+ni2u2UnYRWa7yOxGIjPwWrAoACMzAYyp&#10;c4H1OEfVsxiZga+CeUueL0Mzf7ZXPds6NsOpJWnCVD4YaRAKBT6Ui80E6GtrQrmzZF2B70Fxbv7y&#10;nA+SdGaEaKpUh3BGMJ6sLsTaczfBEHJ73PBc+vaAbrU2l9b6gkZU4MZmuiEww8IEwZLl1+hS5BnX&#10;K89sqCUHc2ONaiguLJGF1nFwJXWRQs+tYnneEHxBFGlxnjYV0hkccyVDimlJlkYFEMpV5qNldHIg&#10;hNS2KfYSXUCPbxh6zatRTj37bBd6ia4CgxzmgwFAwwWAsnnohYlFvawpyqXkbWoteUSGaY0lUiEL&#10;nxlcHLJh6AVWD2JqnnkyCu4QrEVNUhR6oeuk8qKIUGFexIp02V4UelmsU4CQaTklkFuMLzcMvdAh&#10;EAByEBmOqWqdduSi0Mvi+hYmiuI2gRMdIpnJBzI2dk6tFaHoRkkMvdMz1ECm4oEZLAEAP4cXZLRt&#10;4ZzqqgcGbqQEcSwV/jEF8WALMuPIfZeYH1cFGQideN5CsiouGDjqkmMhQ0HGSqnasE3FBTOqi6sw&#10;ihkgzGYANi3IVJwwIzHtqEPwhpqW4Q9pMpUJqUYjsVXE3qj+t4rhGrX+dkFck7LfKogzWLkBw++Z&#10;AcwDRApStKCmItZUhskwPQlkFOM2rV+jKA7ETYAhDcoeZFgKnS7jioM4UCHSFghhqaaSWdqvj4M4&#10;Tp5UMeWKq88U2vgNgzjQ0sYUZf7AWkzlqk2wMoptBlb8LMkYzAa1qCIcxxbMcBWSHFKA+ybbQDNZ&#10;MafF7CYQySGOylowzXTFtptCZiUoVwPjvXEYdw0OxzWHcbdkB4MrByJfA9cpdOmNi0TcBUfRmaPi&#10;TC860yvOrF0sa8uLfnjWFeDB62X+DDSANMVyWPD3IcKQuphLADuPxTYNsz8S1/XplAeNc8+cLTW+&#10;5pSGUiwsm9K4gIWbsEbXoiXGNQ3FSqQ8EwodOgp8wL3MsWi9eT0suJ82vYRM4jyYKiplQMni0q3S&#10;wmGrBCh/H/pgiYjGxTr1QQpEPmDTRKunaqOLSneDeR/setOCViCrkhNErjPclKp1MDDVy+VwEpyJ&#10;sHhXKFxUm8fLHIswhedwuZbJ5Zq0gEhnKtg3hgYmxzShhxD0Ai3QJAS56oKTxvz6stxgoZTVvkmM&#10;08pLoRqWu0KTMsQ3tdwQy2UhYuVFuWyGa0R5MfMJ6tkEPrNdrbVhtmEpLEgKaO/kAkeq9jUZK0qH&#10;M+hWvIC8WAmLRLGqo8VSYQ7CytcRLRbCgm7HavUkOALYgJbbr6NaLHbFghHwOpJLuCHozzGPqwom&#10;wOJVbhuWqyJvIlwtcC1DsCTr2AdMq8iCnuKYdwBzbRrWqoJ3AR6msElFlYF2BU2Ui6V05jk8trRG&#10;3gjt1+1yXKJtbMgE4M04/4ip4KFz/SWq0qaVrliyDs5lUnvmWG7N8yBkWlAIp4PyzHBLAjDIPkWj&#10;ccmB5Vm+3Esgg5Zxrzw1iCjoE4iG61fCcvCmmc1aiL6ltFmR91bQd43lPL5VFlUBlu66IgOIipQR&#10;WbHDAfCewPpYL/24glDYlTWtxVJZ4HADfh1PpYBoqYLKCqYBxScgOGQ+nYWF1VZb7bGi+jhg3Ej7&#10;LpfSAlo4M91iF4OuVlopVnpsBoZUNyyWpVosi7nxRHew+EKH9ToMl8iALeURR8Fw+TW4uJmFwPnZ&#10;NEqM9MWSrtTcRku9Qd8ulVbORYpRMTJQGZa7l8haCMWrZEeZWJI1NpkttAxUurGqTBYcoEwVmgCc&#10;AZrmHPrTTIqVtd7jTBY5Sms4FmWmxjTH+j0rxXJQDTAuK7am4Di/aoPgoWslQa+FdC16NZnhPGwt&#10;QiuJFQhytV2TTBXtwom65IYO5MJpwYUqJA+EH6xuMLrAs5kxfgk6mFlgM/T3Kk+dZoWRU7nJTXIV&#10;Pz4054otizR4BrY02pNglhVmToMQyvq+NCU67aRc2NfoqW6V6URywCQsrHvEfBqYl/TKwHg9ONoh&#10;cEZDDYTBsqA2AWeU62S4/AHXioSF5RRX5em14FGyk1FyPGPBizWcSmyTNb5xthO5VcKfMDercfYO&#10;C0Y2y3aiH5qD5ivIGPQ0VZvmVBdyYkW2kVkoh8fdB6Rg6TneKN/ZHHlslblCcrgsqFgSjuaGpUt8&#10;V1bw07ZDmSnSe5ZKPDZewI+1uBlgFRKogLZqkSmI1+8j2Dkr5ywFmOY2dSsrawbArhSxDYRMCiOs&#10;FmCvDL7RTJqQimXgMUreJt1oYjo5uGOhqkeC6BospN+w5qQ5UtwqYdkcAm6VsWwM/bbKWNJ+WXku&#10;QwkB5mqBMdqsEV7hBXCdM7lMpIocQdwwZ0nrYiQEhl7fCtyppcUS1nhBNwguE8tyc4Ff0YvYMGtJ&#10;SwYsGJKwHCrH5TXpsvU4bUnLmLSWYZKKY41vDr9smLdERxqMPwsFPuC+8xxsS4tk4TimAwoAJ0Md&#10;HdznBKKGFsMeLV8zMFzKhFkUXI6Nq3JbFLJEy9dwUiC3IavPmdvAp0W/ouVrGJeAhg79AscE4rcW&#10;MEer15oSHQk69WuXKdxRuQwraBlWIkmZXm0+jrc7wA1TslA5y7BWlfF0PdU43u0gCztMOToKHOxM&#10;pI3tONroBGuYcB7Yk5E4R5leKghkqpsd4GxHLsPEK+bhmAZ9kiZT3ewA3O8cODgsEwXIuWixCcw4&#10;2uwAPQ9rw8I1WmAMeqMFmXiZci7zYikWqCOhwLtN8vM4WqcM7kyOCQpPBtgZIE7XdI5XarMU1p0v&#10;115DXJM2GeNoswONuxtg9ElUcI8K4L6khp9Eex2Ags94ZouMHbhTKj1FNqkuS2rK+6Wo1O4G0JTS&#10;SxBr3A2gNpWXIFa/G0BTBi9BrH43gMbEXWIJVv1C6sZ83VYLRi3GmyYP9gioQSTOkxsUAbV4Kg28&#10;EBNYlOMKPcOTC/KBTHUuTXW123QnkAFfRiSXKACZqtiZbm4sL4ws7tul0pP6QKa6PUBGbr5crjS3&#10;WSaSVTsTHu0PgHOlmN0qTD7ofJlc6TDhVcnLwcm2EC8sF5oDwjI5zzjh1QWBuAMDhtVLhwgGTibj&#10;4QmvrgekHRi4KPZxAfeIZ+mQaMKrS0NzVEOyyBagpAhchZGkoiKDqMKuKSC5YOJVeoE5z1Y2M5M5&#10;KjNPRwFNI9uM9uqWRjrXodZLoMMn07wHmjkmYw1TallFAMiItERhRjpygXD7D16a5ea4qDdNZxTT&#10;qc/Yp+jULyzPKN7Jl7VjWW6SZgSITWOQci1McBdxPRvwdrKKBOjMYjogksYsa5IghmmxopjH7iv4&#10;CeADFwE+FtCzdOH9RKzsKGIw0xrKvnC31BbLACYi0hiYhVfZctU1szqNsYj0BehS4MKQkAQqOS51&#10;T0IsVvQFtzjHXeSHNBd5cp3FRET6ommOJkWmdj+CHGeGhArmRivcX1in10bH2xHQ1BDNBYVkHO5w&#10;kcxbrGxHgKpDcBmCXo17d4DdaLH+P1sRLq15yMdo3I8KOpYms7LpnMzyYqUfbo9tt9mOAII6AUFl&#10;YEQDLGRYi10f4u0IMMYEo56XdvXM0+usVnYjADLoqoReYaIDeCA5WDLauAMiZ20AjpBYBiddcZmM&#10;5IFOZHcM2gurlmt+cK4jbZBlbHdoE1wdvEyDq/1Unt6GSMaGBz38LBfL5TrSttisdCJjw4PrBTMb&#10;cqZYhyZEOkkJdFYyLwZ0kl2ub8EERdrvkdlK5qV+IjVFp34TCiAHwbINgaYFR8bIFjIvY5m3WEa7&#10;3OSLgReCNXEpOiqWeUMblIYFexBOC95m3x8VC73G/dCLtXo5Tqa12JYT6KzsnYvT36EsLse9tlWe&#10;3LxwomKhlyDlulj3RaUBuCgtyUcqFnusrTVF5IraDWeo04ytYsFnuDhDhAkz6inEUElGUlXBB0TA&#10;2yy1BzzqHCxrCzomtqzQhmLzQWRMl0JL0qlmlSSuwBa2aA/u92XT2amJqgp+jvX8tIORz8C4vRnb&#10;0KmWitK6Nh6cIJoSwjcdtJCMaq2o7tpcSlZkhMCR1UynfQaVxSGuZbiVy3KaOpN5eqEC0KnGuI2l&#10;Eyk69dvXNJZEJMjVb1/TWAmRoIbZqdrsQkMBRIIclkTUkmsofEiQw1KIGnKNBQ8JcljjUEMOd+hR&#10;ptALQA4LSFmS0cZVBYOrQgXPQ90BRNldI0EhJ0EbRwoGpwVBgIr2cBAo2WIDv/GKgmFo2YqtHxkm&#10;oNLyPI70C869skIMeUYzH+k9u8axX5HRgpEim4b7EloyWElCKxEtk1ouFVWOlaciWaoAhCLPAqfy&#10;uC42gMRpBtwbucWATWKbyXC/laJruClMesIS6KxM6qh8OalDFTKWyfSmhONsFjsVuc5YoYLRRGQ2&#10;uesn0FnZlLChxCdBCKt26rfsgjhALpUexzRSltbFk8j5BqOitTWCl4yVUiadnJtE3je0wIAWXjoF&#10;KMQ6vawJCEUTn7h0MTfF7p3kH4JXn8R8EskJTgtJ3MI8ENL0vqi04zyJ5ITRhpt26agoXLrDkzUr&#10;QKgqJ1j6wpUQxaQKbreneDppOInkBOUCFG3YuMP5hDpLh4KTSFCAkAVXIKha2snVJnd9ATLRdoTg&#10;/Bcbd+Q4J8IgEktTmcdU0IHnoTG43sqI5HYtkwmLNiMEVxu3sQ2bD0tQKipdqAB0ViqwIEzPAgNh&#10;GhsgTyq1CasGAlgQluEKak8mwy3Ws3QWYcJETAd4zsrlTj857q+UFnkmYzr1ZX0JOljKV1/vVl+w&#10;lyCHJXwN5K5ajXelZUB+T4HdMqAtlwGV9yAAXje41YkueAN3QXEV0ugZgzPmV73g5E7Oqbh0WD3r&#10;175nGjMXDVsQ2C7u79xmBYXIdbG9qMGtgfD9gW7NBlXR4numXCG5AlMP9sI0LP7BVY0QBNvkogWD&#10;Nc2iKOMMz6xf3AOurkRrnNz9DfdbZTYYSczjSizGaljcI8GxF0a2eXEcWCMe9mBeknX7Qmgsu6Aq&#10;t+GB3zzcyMb933DWMQffqX5UFg21uZg/7K/nnw00QYWUxqVdYccaWuyo2yyXjsngq19CUG6xvga0&#10;XYtG8YgMLh8tOkb73rZ4mUS8AwGmCHCZRUGGZXLzDQgwEWNE8JYtvu6O2fQ7euINCGif9WInOtwt&#10;CaKbTbd+s7hTlhUhdW/opQYtSjLj/QcMbvudhfl4IAMRG0smzVb2H9BgjXioe8LtqLSWybnDePsB&#10;4FthMlPaHIuBukq//irafwBsIQfP2Cz3/TIQraVfh6JX1w5nefEGElwxA8C0qZyupoPoBXo6VE+h&#10;vsSV4y0Qru4/0KCTE1Tqy6ablG2CWMOebU06NkGtcdO2etWaoNaw3h/EAqiFwJTe1ZXetntl0zZ8&#10;D5sVpR4Km6e3cF/ZtA2LA3GVUUEGrESW3hcjXu+Pu9FKFabE8R1CXKRrn+Pl/hL9z4ItMTkM3m56&#10;k894uT+4sVgWFBqjcdcAk8y9riz3xzJZUSTschASjPdatGYcaTNmrQpvd8px5xElkhnTlfX+Bl9l&#10;Y0IFDQRGHOKHdFFfvOAfeBd31QydEvgKq/T0as2+bVznXJTCKwkj1aJT89gGlmr4c6wTMVlaR0dv&#10;QiKLLIrXGWAOEiu4Nn0TEvkHMguzPriPKshpWtVHb0Iib0Uu5+o0btSpW1RxRkUHV/WfdpHULYmk&#10;cGNMfFdgWBmCq7iAWY2PXVCScS+qYguBzCqsCAvbNoez+BUiF+teHdYQTSkMhGxyXwPawcbIYGyx&#10;zovyf65FKAfgjPo1iwITRELFAcpyo22De4ggoyZ2XsN9bpb17MUzG/ZzwzlXJlRqpSPufqfs8i0Y&#10;uJbMinhzteVm2gzfiqfT4SZOuOLbNWKyblTA+EJ8pMKbgzVWN+J7Sxp2dAPvGhc4bPbi2+qWbk08&#10;tFVABdQEbmUT6uFkF8IZlpzsWdnSDZgT6/FCo/Dl5Jy32X8q3tIt17kuvR8yw5qtFn0TERnUu2FK&#10;RNJrTfI2nZIRGQ7GrNjlh+HuJek6ppWICncHygqfUeIbo6RtE2yubOkmsUzMk0FLh68g2jCkwi0a&#10;wcyGeh/cUh48kvS7IaOQyuB+HDYPSwIE8rU1bRZcVrd0wzJezvVSE0BrJGtBprqnW4MS2yr8aNJO&#10;W4UfjUppu/CjSRdtF344J1styzwzSVuEbhZ/4FpksDPByVa4T6Zs8VroeLsxjXV5JoiJQl89g1h0&#10;w/gDF2NkQoQlL0AGN8Zr0Zgqe2PCghXvsMRt+axKp69HKxsWGgOeeWmhrFEt3sYYhx/oRmamKMeV&#10;+EZolfaN4/CDdWlTf1WQyfI2hiMOP/Bdp0qH+R182RTugNdi77NpREZbWagzheU2bVJwq/uNsRy3&#10;YvNkGM2otln4N48tBucmGFWFWRFr0swXv4gV7ReEqWFDN1CuPFfpnffiF7FK3BdWhIlBiev9mEkH&#10;0fGLWNG2g6YPZEAwM6WSRTBx+HEdDkdDBOJ/XRwP+kUkcjwgf/7o5PTdZdPv50+hcSe9c/C/GZfg&#10;3veRoQCvwaNznH0Cn+7xOf5kzeKktweeKVyzRz/gNXvonO8/psN5j8juPTqkiOPxHjYsvctclst8&#10;/PEFRZz5oMhgoofCIhikwSO8uBIagZ5iWPgqsYycgiMLHAlCkmHtiwuSKtccrVzTW7mmF19zev70&#10;3eVpliH/5HnOIVo5zRi26TTjdGCZOzB3icUpyVPmzvEM1w9ZXHwHfsgpZyXqGZijU86RPxdPe6fY&#10;v/O9PXdguCgNjvwCvCgAYXhxaRd750fY+71zGvne4zMYoT90nnTGnbe0xfrbxUEPx/nz8m+drzv7&#10;NN5TQByFARnvBAk8OqfDkzMarIe0o8vim8EZNnzwDRy+BolZ7J8M8YeTIwwNunxxckgt/euQRrr/&#10;iC7vD/fdwfPr8N2la95VmtK2DVV+r2/RABvzP4Hz33b+Af+Qm9/Q9vc/dh5Ao3ADercZ/mv496Bz&#10;1JnCbxPgd7zqZefFokV3uOgqnvOt+oRpJbZtv3C7fK+mHp0eF9ro6eMeXvPMHXyBmc9X88V3fRBH&#10;eOziIX4A+38+/B6YDGg+AoVxjrrGzHBX1IX7PJ/PQL36z+Nc8kIzXoOK5EE/Mu70I+5P5dQjeLVV&#10;9Qi+YLN65L969ZjxoB5zsV49anwPMFaVqKV6LHaV8+qxfM3RyjW9lWt68TVXV4+CK3KjwVoX+pHI&#10;41K+968fwZMRRuTg7WygJsGvKMtz1lW4I2JVUWVXU5bt2rVZg1prmN+hRmypY0SxM4VwSgZUCOkY&#10;GM4aHTMfiala6pI1OgFX922lFERrpZBldjxlH51SGE1EUAomz9YrBYU1zlaJdUqhdE2jUihdcwNK&#10;gQkstsdJ0Z1S+DBKwYvCWrdjv41b9EHb+GnVtWupwljI7gYVNl+vwvKZyJxrZDOeqfGqa7RyXCy+&#10;fdR7d/nto6EPPo8Hh+ApoRCDk+QE+BhFFoz8Mb3UB46h1/M5pgaOD4FJjg8JzOPDb0qnjg8fwkOO&#10;D7/FRz0ektJ5PCQpWfQPD+CxA5CN0eLbwalTPQelw+BvZ6AylZiNcj5xeGQOjWzx3SN65QuMGilk&#10;+DA4GpI7ORg+QfL77i1H1Ir+CU4flN9VNSZV2qc3Qk1gVJ57ZXoXzqDKZMA7ffj9X3BFoTT3986I&#10;8h40WczALzx8RBMSp9D2ORyoJ/vDI7po2KNzqD3hsH9CP+5/Q4eDM0/Aqd/9Aend/R7Bs98jvbt/&#10;5n4cgrrN9WLfKez9c0f9fOgecuroucOjPWzl2SEp28PHDJXO4WOOZA4fCzr0GCr6wx53B4GHRStk&#10;/nsdMhCg7JGsXcCve2SWRsDdM5C494gZuyJm7KYw+9xj5t5A9o/OT3DuTWe2FhvpsJmtwSarxWYy&#10;qWCTrcFmYh02gm+MDpMOnpGDZ+TgsQ4e6+Cxi2H/e1wRshgO/bH/GFBTI/jBf2gH4FcewOUr24C1&#10;gOnKV5bBBMKEJlfr0By1QDPitHVoRpw2ul7pJAi1roFw2N93Z4buWIb0Mw/pPsnjRWfiAf3SA4pO&#10;5Bx48UFnAJ/QXk6TUluLJZvL65VbMdlSbkebym0TRvc8Rg/xfYTEbv79hDcjtxvYgQ2wyW4Gmy9X&#10;sLki/1yzpfzwCN1bkbCtuSeWrU345wPLVlDph4TOT8QbIVx1+BwCPm/QGr43rbNWh0/kltBkDprM&#10;QZM5aDIHTeagyVpC88cCmuKMB+otnHmeYCF+S9Uzv3YWqsfpHBTSBThZHytO4tpx+rIWp6XC+hhR&#10;YteO0v1alLyB2xyjD27y1yGkHELKIaSuxEcP6YXN7zq/fJROI6uGM8rBpBxMIwfTyMFUDVbueZj2&#10;QIRe0ZTdK8rs/OTB+syD1U7MsOElfLR0ANH5JEBWrrFvFNuVIJpe0TPiDiHuEJIOIekQki7gw2Gt&#10;RHzYDQpX4IdNMAxx8zmw2L8ok/cq6SeIWmlcDyTLPZR8vC54jqHcKHzeGkyetwPzvgfzAPP7lIL5&#10;sUg3/NKKKc3UYWknDsrZNem1bJ1e41v6W9y2gXBTgO6UAPoZPr/svFyfwfJ6jYnW0Qymcjf2S1Xm&#10;YCKNiUDN16UXtkGKmE1Yn2gQbLo1c/0N5PQCr6ogh68gQujYOIIuZP8yB91knaBir9PQkUIsgae9&#10;T0+Y3QCTrUJXCOq2/DeAs2PivxdrRZTl1yuj1xsu3oyM/sFj9B3Ygje16JiIxSKvY100jbdW8OEf&#10;HB/K71ESdX9F6X9e4PUTOaoT4JhRkTYN3HRAdhM12nonLcKL8UktYpE+M5PNWUr6XOnIYyamsrXt&#10;3F4o90Pm1GvSzZHsk+F8k54NipCcyxaGYR4MA/oTLYEsdJsHknyS68cR4RsGbwSVm3NLwgdE1vkl&#10;4cNgY4i3cfbqBZyy/s0wT/jm/Fq4eoo7nEk2WgLNZq3FvACRzzeA7tNqrnETyMjcJkMx6u3GrDnz&#10;PgtBdeQnSK6VNwfAknw2c+wW29s7BWZoQX4hW7pNbFYNzShE2DJj3UaQufVeCgUlLeESvA4u7eDS&#10;Di7tRNkpQPwwnkeijDZm8HCF99I4ntOM5qTz9004rxWQ7Ry+eiRJZtG2jK+d70gnkqgGIAdl5ejU&#10;5TaIflr4f6PO3xMJTOvgzB2c5PSW4MyuypfSoemkt5YxcZbVVYw1A6p8XhwcVZeAyj1veky1B1XL&#10;JvYs5joDmPNRrWrsUSECTrScY/63Jqv3CiB90Dn1n2adV23g3YRbmZq1ScnUu0LX5D3qlSn4/ZCR&#10;aXYf12P3kNzwn7w7/hO5P69q59vJtpKsZxXmdBZ5hTlrIxOyRG3D4tGNYtceqpAaPSkgama0OEqZ&#10;1Cas+JogZWmOt3C5b4zPyrK69LdRjMnftrMN8Py0YlleXO98cst0X3Y9dUQbiGkBVlwZ8wcP1uOa&#10;mhhMmqIziJPwQ5r3GvkJ1fX6bVTrB7bwatDhWpN8mYwcbtzbjwmP3MCp95ydy5kwyAC7Q896+KzD&#10;b+JLjSYewYmN7Qd+GIQPq0Uzg+JDcLv7A2/CseDZBTHDVa+ybijulobiguLD1OTjaFOeDZYbfZkU&#10;x4rIcgdHKMSGpFtW7DZrEbPgrz0/Gj03GoQxmeY9Ms0ENVYjoamW2oHI5kkM/1wf/vlZgXaomi1R&#10;baUHvD80H0WZWK8J5LgCqqwDVct6Zla+TkD5QgE4VnP/zrMckCM5HA484P47As3mrYH+vAgW34Ou&#10;ENNWuiKKsgtVsTbL3eBoSu9oSoetmDhs6SjoSCzrRL5WLZC3hGgTGw8cW2+qC4YAK3r3WBH1uo2j&#10;GaYQwtwfG82uOvfnOVdF+qBqwtCwDanquhncwLhtwQ3AsXkR/xCAURz0hcfvO2LDmc9rUIFnFGG2&#10;m2SO5v4Kr7PdPDOmdjZ0BgpGJT6/UjqotnS2yLstg3Xy5MOHweMS1pnDOqoAbY9xuyie29qUG4VH&#10;14hwCOJFyLep9gDXe1yiLoinstmmwtrNYNzEZZ17kZ9XRX4+uiYP4KrhUT2L8joEnc9a9rOK7Ec8&#10;iRjSHgOvFl92fo5sEtZ3v+jMcWIHFxPUYYjviyQMdRXD0QYQ6lo+zOogdMmObeolAhdWK+S5Z0M6&#10;Cjo66dVefNuDtrQ0/wne0oj8pfWWRm07WbiB4Dq/qOR1bpD1BR+qNlmEv/f87z33O7mboSSCGa8T&#10;jbPbwTsiu/3QuU/tMP20SBdhVep6NEUdmtH0dT2cWXt3k2zYKv+NZTr1VhjtCE00Wg5O7s02fnAO&#10;JwTpzuHED/3Al8OA5SDYHefbt8M0zNf20KevQ3QsK15mkOhN3My1i14Iw7qUZr0j5DEVdZhObL0H&#10;n/t4PvfJ9lwvOXQQcpf7S84MucwoH5dmzGck6OutS9VCt5p7bIVjlTPHtZXSURhUa12avMmmnHB1&#10;FtfDRv5kQz3ZE4DqBRnqt+SDB9/8Lx7EbymenFBB9Wtau4apTVxK9IBmeLFOf/0sWm3Ozs2Xt50T&#10;EukIflKVffKFVuN3uVE45I248NWxcCSM/VyGj+ed+Hu+rXibpHJLgaitxqEbDsgnfkBE53CLeV7T&#10;pjiyTYZUVH3OKkfjnjDbos1tTb7koXOaNsHp7hInYNFj8jv/uR6xWuvUrp40QMbSSmBSa53YrE6T&#10;svcK2VeF1XlO9Wibpkfrs/JXx48qXUr50VGtjx4QbBOUx7aoFsEg1IMiyblqwttCWqjIm4d0Zf63&#10;VmviiyorOed5rSTX5z2jmfRJPVvWGfh4cesy2+wtfDlT59CHDhrlbJfeDPx7RYj0E1Vy4azJbKU+&#10;MIZcb5tnZu0n4YpkCG7Qu2nlQog0U+uIH4bY/OFqbJ6C7osiMn9Jbv1PwLO+jGu9Dr2+xS/rzI6t&#10;LYHGPEuJWfkmabkmHer8p+FqkJlC8H4JwX9RkugBZUI2xpDqhzYoyC9wlOlQfevdETAWb8GDlOSY&#10;mJqiGZpipx/Ch+AT9b2zil10U0ol7zVOJ7f1Ah7D72/IZU0tJ70OL0C1nxOJbFieDgVC4VKUJFnn&#10;Ayx6J4fvLm/dhki9chTnGuQX/GLEFjWpfOZJ45ntmsRdk+BwXLToK2jPpNiAYuqDnTel/RReF7py&#10;4qcy0apPOn8HOQ/bVfSOvwXgzw4c8Ufw+biPe7D03BYrfuOq0ikWTvn9V/DcMzyXXZ0O25JEOAXf&#10;CbpFZeg+90N3QCuSJiBoz2uGb+BBXOWo8pnthk+44RO74dti+O774RsAQBPo9Ij206wO4v1iqOqu&#10;edLimu0GduQGdrQb2C0G9m4hlzhBcEEboS7N4rw0eRDOPVlzbrsBlG4A5W4AryCZbiDeUOrtVYAt&#10;ksz6a560uOZKKpex3chuMbJL98vtTbwsDp/76anw+5OG37cbNeVGTe0G7QqD1id3c1JatT73KZ7w&#10;+5OG37cbNOMGzewG7QqD1nObWRawhMFZ/v6k4fftBs26QbO7Qdti0L7wg3bk17P+g5Re2X/5wg9T&#10;3RVPkldsN6S5G9J8N6RbDOmnfkj3aS72dTFDOy8Wlb0qZDD+dbvhmrjhmuyGa4vhulMEhRf0qgWs&#10;Io7j+eWZOJ5fntlu6KZu6Ka7obuCxfuOij9nKxZv+fuTht+3G7SZG7TZbtCuEKv3l9OCRVBwt/Aj&#10;y+eerDm33QDO3QDOKw27V3DTrDPuHNKI/ESzlmGKLXBPfP5J4vx2jWQ+e4zHQ1be+/+QV76JyjdZ&#10;+XbuBuCYkuLbcOsfS9z6Fq4a0LKLZzTB6OoMljwrahklz7IxLzNK1lVLblvHiBPPRRWGvqmHXB+3&#10;b4XzVxHOJYTDb01Id5dtGWd8NGqCYTqnl5mVT+bxnWvRvuYHfWDEA2cf0XQ5zaRRGcgxlcrO8B1K&#10;Bd66rok8E5NqE7Mut+EsG+eGjatnZYERm8k5fKuc1eGkHs0m+Pa68kmjmgmzuEXxKH58zf/AvPEb&#10;tNFb4XTH44Rn0BFGa7fER9Y1KjdSs0h1iKJn46mdRHxli7N6wmdM1/ZnNp+OJ9NVaD9MEz7wqNz1&#10;o1LajgjOJbQZ9E1r3aQObGYzZLl6daC1Y8hadYA3mnmTOnAPbmBzM8cX0bbSZre6+beEH5zvtupN&#10;1DZrjdcUvK1WeqwdnVuix4a0NeG7SI/VMlwucmh/E8NJjv+aGG6sxmLMGhhO61VOXjLcdIb/arFA&#10;Jrdtrf+tbv4H5obPC274h5/hx41nf05r0LhhAGn55IoGWrabjxoVEN4Xk7WLkv5p9BIKMNqoz9va&#10;9g/MC/dLHs6YYoQ3tOlArENrUc0yYWNslkIGyOUj0yRkoBr1GlxXbzVrbmVxi1oxxa1u/gfmiy8r&#10;NrWIGVOx+jp5KwHQKBh4V9343dRDbgnK39JbjZ/Tyt/HfuOEH9M+DM+zkcqbvLPaUPkKdG5JzFpE&#10;qsvoNYVTCCjXN66Nr9eGzjXmlY96h+8uj3ql6dQZofWIaqQxq7MPf9/RhqwOpT8Rfmjbfy7q/d31&#10;5PX5V80c9YfvLg8PjvDPNzQKflUVbdwxousO/bYzIyp5mC0OD759jS+ZhIaV7vyyc9SZ05p19CMe&#10;wR1ueeGFf1eLu+v33seYVe79Ytn6oqLplYvp/H2/65iOiu7Bd4GDbNBOA7ToG47u9Zb1LfyCXs73&#10;I0lXeB1ReP1kuENU7rhHm5e97vy98fr4CcuNz+pR+/cO62QryA0Jc/TBTqm68o1/c8sF+efhWSy6&#10;y9W/V8Z+KS3+rk87/wtQmuMzV557n5Z3/9PrcuSW6cr9d+D+rPRPdOZRjx+SDK6nMC/9iyl8SXlJ&#10;3OIb3/DeIzmeJdsR9+XzCved0k5gjzqH/u7/07kE/sGzGvDHEeCdr+EzPgk/4W9TepWjhd8MnHHP&#10;UHSlgb8MzuC3ReWpd0rIn3d+wRFs4Iy7pSu/o2V4II8Fb7OVq5d8VPBsiYNEJAt3ShwUt4NHOD2k&#10;yM/pzTpuKY1VdOeQllxNiWfq7mwam7t0J971GMb5/7kx8vd9As9BX/N1pBE+B7ze0vQXagOni940&#10;onun0FoxtvGV/xd47e/Qih6hMCMr8sqj8Rie9BzQc5tv/QwoviQt9Ap+K3PXE7j+zC0+80/5vKSH&#10;H5Q0MSnuDXT2Ha+zB9B3fB6O+k5D7zT0TkP/mjW03mnoj05Dl7zqnYbeaeidhv5Va2i209AfjYa+&#10;6zX09zT638MzfoQYaKejdzp6p6N/zTpa7nT0R6Ojgxdd0tE7Db3T0DsN/avW0GKnoT8aDf2p19C4&#10;bSD0d6edd9p5p51/1do5xmmnnW+/dsZluS92vvNOO++0869cO6uddr5l2rlGbneVdzudvdPZH1xn&#10;s1uis3eVd+9DZy9l8So6e1d5t9PQOw39W9PQu8q7j09D7yrvdhp6p6F/Kxp6V3n38WjoXeXdTkfv&#10;dPRvT0fvKu8+Hh29q7zbaeidhv6taehd5d3Ho6F3lXc77bzTzr8l7byrvPv4tPOu8m6nnXfa+beg&#10;nXeVd7dNOx/CVThWJTyLXRSddl7uZv9D5apYW19F56YlZgScn3ck/JsCPXstErOei2IpH0U1SHcr&#10;d6dqXcvXut0+l7pURpqwfG2TvTNrerIqpQIQUO+F9wI/Pajwyqa8FzwDb+l+c7ymo2qK6+M1uzGv&#10;oUWIq+8+Jm6777mtbNljT/Qzz29YVwzaf5cpuLIvyqMn7HzR9+OLso213fv2RUWkrZp90ZiLdnmC&#10;j8sTvbfUp6ChS9x8BQ09gCdcEC47Db3T0B+jhr792YJY6+409K9VQ3+x1Ked6Vod/WUFxQekG9x7&#10;D5+X4rZ7lVV/Hy5boLwczEkCUE4M/JNwfZAYAZ/wzSzYvjD6lmRsTnEfys3VsgWqhpd22YJV/6CO&#10;W7bhvS/J0j0nOapQ63Tx3woHftIZRT3/HYx8td+fQMvX24RYZ/wP4Md9wGJOSDkb9wNg8op0KFrF&#10;f8L3NwWOyPH/VbTgE+LPB/h3Q44fd3JoywT+oq6fkY2QZD8Dx2MeA/l9DvIQeBSvtvAd5WQK11c5&#10;/rPOtGVG4Gb4IzWi23DJ3QrPhXMfjy+pIw5N+3lyS99re3+Fk2a1wFPAJ6RpkceQ67bXvusspXwP&#10;vFjPN1UOvAe6dAp+wlvikwclVB3v/QUQf1X4R36cOv8Rj3WDvvpQmkXAiAjQFGMaI2dBcxhNVhlN&#10;PD8FKhlpH7S5OXmrU9Iwsff5JenVcp9/ILRfAnYvCm6PZesreMYqfm3uvBme2Gw8N+OVr8DfxTd6&#10;/wfINXqQb4kaji7Svs0cMi04hF+BQ+4Bps9pdAsLHLW23v++C/e9pd614afXNdi2ufOPZJVuCx+2&#10;4ZXNuO8P5R02bg2fTYFnFPAa87zzNXn3U7AbcRxsCw8H+Qz9/in8PyMuXbyHEanitxn2dyCGDnb5&#10;9S2TdLTMEs7PCWUXVzFAT9WMAG85AvehdS+JZyfUVmflf4DvP3bGjV5W9Z6fvDRW7/p34pfYX5qS&#10;vL5p+aQvSte3f0pzn2aNOb51fVre1b5PzU9q6tP6p9yvecqPHf8Gy8Y+1T0pvqvuaTEa4YnjjntT&#10;Zrpn7e64X9vC6j117bsDV6LE/wx/Yw5ia68sj0ssf+UrV7GNq3jKV8e9ZJG9qkczNX5fNfJkmzGM&#10;n7oJvjejl+t062ba+XM4/5ayew/KtG6phmaFhpY7Db3T0DsNvdPQt1xDN+nXTX3oA+rVO+Kc2+VD&#10;V6PlWREtiytFy8VoUx9edi4oA/F6cdwH0I775+8un54c4BuTn7nDYvkbV8r9ih8WEQeT3Fw7TZxt&#10;uk6anwd+vVaqN+WDrPLmZtx9d/kLnHWte14zv9E0S1qX1f0UevQPmsHG/v1SyH3dnP9NztxNicMl&#10;ZYYnlDEe0Tx2HuWOUWJGlblump+nis1ZzVx3mOPHDM200dbcVO64bryqY/4J0Me9TWfFKP/R5xHD&#10;PqcPvFbcg7v/gTMdt0ajoW4S8BdHbkRZgQkcJc04lX1ORRn+dvUJNzMSaUxTo3KXWvTCz5a7Kp7b&#10;4/3PqQYko/GYE+pzmuNbzntnNBIoI229/5uSiTocq+j/vpj7dtgvv98evBmcm5P3JItoK1j17aKt&#10;m8F7id16jO9TRQjO+2J2/UE4e8t8qCnhLqhSQZLG4dRq1DiS5qYUWQ5EF0dHwbmcPC8ciTkhP4lw&#10;/xMhGXoePOBXtXn93wGtquX4c+Pd/wnHUed5xa7+DrnhPYz6+tFczwl/7BzDXW9pbuOCZr1vLzeU&#10;cx5ZkfMQt04K05iW2/DfKH4sX13mq8Bvb4u5/j9Bj7qk/Zv/6aT8I8Jh7ui2jriCEbPkO2hARJOd&#10;m/uZIEkaeE7yz0jOFdXGYAUlRkiWrhiteIlfkZQvZwHL8h/XCeXvSXrXjUWVU5ra3lzBkyU44V7n&#10;+w7uDfrzreWC3K/QwnHXRdTMyfri6q0xcQHyiaaIYkwcMKcYg1MkgR7oIsqI/Jfv9aYW4KvaOz+k&#10;9m8ewfUjf6e4+gHh/qqm2v52eFz8FntcdShWcf/UV6y9ovrnF8Xax+qvtwX5CeGJ0QTWd7nYwlWc&#10;r8YW5oMiHyPYBvV71V9vIeczqtycUybWVT/kpP3MCueHqroPhX8zlm1G4kug+IJWxLgzD4oKx9tl&#10;faqaSF6LJvoz2Zhl33+guYPXtPZ+a3+vJf06G6fei51KjXi5BX9Z04M361ZTRXmdM8oSY/VYkP89&#10;8gseLM/cMn6bEedkVCE7pozOhHhKkLcz8fEO/lW00ibU3KKPMyNPCWPh2NsZUa9/AExDr9txwp9r&#10;73zrj3HVfFO13k3pn6axjPWPW3dYrRAPu3qe0fOQu1Zz6x9PfXibtYYsuiO11hD9182q0FdXDOzW&#10;G+7WG4bRqtbv7/aO+1ArDt/H/P7vG9ZO1OvisA/MQ+r5yyvpYfue9XBc93Ib9HA8xjstvNPCOy18&#10;u7Tw+1jN1qSF/wA4PSfffwo6I6xEQs3gqL0imUEufFC58rbESFPK/hqSiJxiJE2zfsvqEUsxEs4G&#10;5J3yKlj8/5yujecFbmrNThrVat8nxZnV+Aq5OUT8ItoJ5A7Zg1/W3DWnKoG8BS/84VaO+pxm/qTP&#10;ek189j8v1Ty7tc8Z8EXbtc83tS7o9ozvn6jy4hfPdW619C/wWXqEsP7yqMjJVWeizqm/iMztypHg&#10;SDOSbutXqM5pXfG4kqPWVIkkaB4Q/7rveHS1Z++DE1KIbj9WZe8U532cn/LrGqf8venpdWhuP0Z3&#10;yE9/5WKNX9nYTOm39zPDtopidUz+TJV9Fx03CzGENlz4TxitoIdWHpXPlpVoH+WYGBgJQxVRhiqj&#10;8K8mX0iRRXwfY7KKYXVEPifsZ1RnjH50qIYNOyT0yfN+Q3L2U8ft7YmxxTuSq/KzV/2P35NPNSlF&#10;4XGc0i7qb/bxU+OEsz8zijnmFH3hHN2M7gjjNCJPxJCkZH6dMvd+Sw5nsJLhfYzTZkjjf/2983eX&#10;+wcnF5fzeUb/LXruW57lKp8sev1ilD+jebEflvu3FHpvvpJbf9J4ZnD4eHwJTznfv8DDUY8Ow9OL&#10;Sw7fzi8u2aI3OKRLBgN37qE7PMUD8N3T/rvL3uk5fjs4oUv6J3Rffw/aCl/O3G9wikF/+udnSLt/&#10;As9li73+iTsM8RF7ewf0be+QDkMgM4MrD5HA8Qk94q/9v11cKjwO3dfH7tDH+497j/Dw1yFeM4Lj&#10;kft6juT+Otynbpz0qf1n2Ljj4Qn+djJ8godDdzgZUn8Phqd429HBEDtz9myI306G9O3h+SkSeXju&#10;xO2QlBMO/T/pSKXPi6c9uvbpKbX/fEDk4E48PD3cI+K9p0Cgszg7le8u4c/FpV7QYe4OzB2y6ADH&#10;Hl4Pg6UWdABldzbMHK0h80fuj4KOR2cHeN353gk1p/8dHp5iR9jiYP8JXXOwTwN4sL9Hvx7u0bfD&#10;03eXJ73z+WXWVYvzx333YfDI/7L/2H9YHDwliBenZ9C807NDornoH5+RW97vjEhpPQDV/OiUBqz/&#10;6MQd8NL/Ta7hhCbX5n6xjhP1jMKNjCbgviYFgAVGX8MVuCzekEDjpJ2mraQtjBK0eHHyDIb4ZO8Z&#10;SNQ3x/iYJwM32sUWACNyJdC8MPz/4uSEsDl1XHF6QLx5+IhG/uAEJe8ISR58g6ePTuAhx4N+8cPx&#10;gDiUfu+fPyx+XyPUNs/zUVmo73ihPiEjin1/FYl1+cyTxjPbiTV3Yg2H46JFX0F7XNI4TI7PKBm7&#10;XG7xumjhhNpx4BfVvOz87Fv4b50HQPJb0BPIg0j+EXw+JkbKoCXHB4jGRE/sxCwqZ/M8nPVY4eln&#10;eDq7LmosQcgPWQOhcBa+E5z43/6gT/rvnPih9/gcTwzOQA1M85kaqzkI0dP55deCw4dn+MHKRf+g&#10;h2zWH8IZI7oit1rl8BXOm65mSgs4eVQ9eQQnrewqyTKpF/1e9WyvenYfhrS/D+z6aEhadn94gsu0&#10;+n1UC0B7P6zWYkx2LRO5X7OlbRcengu5eNqns6KruREaTuN3rbsyZxm3i6dDOs27QiqV68Uz/G6y&#10;roXHW7s4GHyLjyUcxnoOymx4CNcD1JnI4WH730MD978nJbW/9z0I8KLcqEwD6jzzjTKya3IulPWN&#10;yvKuEYJr5hpleNdaJYz2jcpkN88UjHnRKA29VNU2mTnzbYL+m8wKkWhTbrqcMw3IOKBE1xhoVQAq&#10;Y10tOT3UA5Vzy5UIbWLdTHBjPFAa2qRkLiKg7Jz7RtkuNzaHHqeAAg6wmVK+VdJ0GdcShsu3SnRh&#10;tIT0SCnVzbQ0KnpsPhfusTA8GnqYHp6Vp2Y6Yzz0lXel1VYa11eed5kR0KzqQ0dz6R4qeTeX3GQ8&#10;8VRjuspkEnmNGmG7+AwuXFdzGI/cKgCcespy4FsrZdTT8Vz5h6quskbD8K1/qGDd3HJrePzQCtnJ&#10;XC8Z3IjMsBRZ2QXZybV1ZG3XilwCYBWq07nxjYW+gZSxVGMBIaustHwd1dnchsFGgEyK743tMskz&#10;bQqimuWZVwAWvua5FH6ocxh4rrNI1EABuydy25Uyk0y34C8FTMw9f8Fg5sAguZc1kEQJjwSGckMt&#10;upwh3wb2y0Ep5tYG9tPAq8JaVmnUJJuPikblmbbQhUSj6DkgyIHpNWhK5LGgKTmINGMoE/hdKNCM&#10;2uZVTpmw+TigDyMKGqHNUwWIZL4UNeitqg7qhM8nS7KMp0TJ9UULqwqq0rAc2u7VuoCnmFx7DapA&#10;QjVXtjquEzGfFipUqwz0TvKx0DwJbC+8DmVdYwEyu4QwyzPBjNdWBlRsFnHTRM5noauKaWCnFg/l&#10;UoC98A/lXa4MMmGFrJrPl2SJm9JklYW25wVZjWwnl5aRM7BZngs1mGYGj43GDbrnngrGJWeyXjDg&#10;sQdoztFx9Oac7LicwzFpx/uDIZxdfHuEDgBYB7U4fEJO4NI2Pz4johVqYK8y4M9ggRkYdiFYC3JV&#10;Ok2GPEEGrXNNq4AaCBjafaIGTCxNztLEeJWK6vLMZDov+mZUBtY4TUdU6YASB3PEvRIHP0NkGTlj&#10;KTqySoejjVFMFENnwakzSawNGLMKHehIpnIR6IC9lBJYMk1HV+lAR3iGWsTR0QAzuG06TceU6eTQ&#10;D65AjXgy4JVZMCQmTcZWyDT5XQky6EutslCOcpFnxhRSC/6ssMm+2erY5+CBKh5sInhzuZE5+E1J&#10;KjJG2hgW7LXKQdWnSawMOqjmXHqvCHQmaLdctGiKjpkQxFsGj4Q8xQytWZKOielYoWGAPB1Ui+Aq&#10;tqBjq3TAc0VV4elIcAFykbXBJ4/p1DvICTroE9dpoAbPN0ENnd16aowzcGo9NYHhE0sr7VHMBIAy&#10;ghzAArZCRyupiUarTACuhQx0BPiTNuMyqWFHMROwLkp+0LDgC3Emsjwp+qOYCcB0axRXT4dDvzjY&#10;kzSdPJJWIMV5IANeiMlE1gLmUaSJjIJueBEBxxHMrWwz+OMKGdCnILGZl1jwTxWzOk+qoBH4eGUy&#10;6FHkyHuODJh/CRa7RaemFTIooIWS5sDeGoaqxYjPKlTAGdJGF40BPgJnxCaldQReV4kMhBOCg1fq&#10;LRhHJ4S1UEJjTMqUyChw6Zm1AWG8I8OsQ5JMRTwtgJFxDDtCFCJhtG2L1lT8DQvYcGklK0JI8Blk&#10;lmSbcVYxOY3hb4oM6IpV1dMY1yaoYaRbQ60hnE0QwwB3lVhTFJsghnFtDbGG6DVBDEPWVWIW2BrM&#10;de6FJSe/KM1W86oaAe4Ep1UZEahAe3ha4uZVLWLh6eBPscAOGfRM2rSTNo+0CIcoJjeBCgdFaXWb&#10;xlSViOpCKJwzP/6YNBQWrFuazCxSsIxRKO7IgIYDeE2L1lS0CPp4TPHgTzOFMXFymCZZVYmA0bDK&#10;FLaZ6S54DVnScQAyLLaFTIo8sDNDr9yCjU3T4bFtFkboEOCBxJqM26T1AToi9jnqcyspOsDFdS4M&#10;xP5MqDD0oLKZNmnXA8iNq3SAhVheZCTAgkAjRUpQgcykSgazMhKMRmHPLDhYLCUWQGdapYM5JsNV&#10;6BZ4MAICh5QWAjqzKh0LHgxoDFMYeww8VUoygM68SifvZhwUhSh8D2gPY0mYWZWpKXXOjcyCvQcm&#10;Z2gI0nSi/ADEiCDjwuMM5kRq0I1JbmQRVzO4UWWo3p95Q4Jz3yqJM4u4GtMt1hT2TIAKgG/pcQf+&#10;jelYo7KgECWxIQZ6STpVj7wxWZiiA2JRl45pygImyGFesIFcbfovQQ4zfvXkoK/amiJWk7nVaY0r&#10;ImEB8CFy5UF4FTEV0E3Tmcd0IGiQAXwFfpySJmkbJzISFpzdMjrkCiAkZuDUmiToMpYV8LVyer6j&#10;o6GXVqd5Sq7KigJJCaOmLEb+3CThkbGsMMzuChMyKhBkgX1KOusTGctKUzY3RQeGvY6LmvK0CXKY&#10;ua0nV5+fTZDDlGx9QtSAYclskc0CXwAnPpLk2IqC0dDNAL6C4MAmPaWJiXkBDBsyY2gOKgSjbBJ7&#10;E/PC1bPGi8Xh+d67y8XR4x6V9RyfOux2RREbF0WMxYzPZFP1AZ9YOZ62L4poTe0WFkVo0UXND16z&#10;K4oAHsQpfe2qIkpnsSoC4gYLypK5oojSyV7l5LqaCFWa2oHQyhgN9trHjChqklntZqngLLi3xvh5&#10;PpN3IdawYfbRgm7NBcMtcOmrQXcY/Yf6ggjw4xRmbVLz/KBbITzXIbVvMYcgMctLTTIMoneB+een&#10;froOeo8eUn3FAzihGaadU9OwQoNhMDrkP6zsGgY+sJ+tkxI8W0Uead/1FHwI0NcNFQ22K6wBpkk8&#10;0gLbiZB/NJgaM5bzhnIFkQNR8M5aVA5gmYxdIeuGDHxOg/rVVYuAhw4Gs7FaAaJJY5RS9T1pmqpj&#10;s2roXs9fW03VWV1UW/jsQgbhbpbMSkQzddAKJiDeCYMNPKJFixBeVyfXQByAC3jwUSz6OlLxFq2p&#10;JrtwzklKERJKpqshKEj6AkCm4qIYjq1RYRIBxIZzkaWnoHQ1v65BxsGp46wggylTlcxL6Gp6HW09&#10;CJC0BRkw4Zh6TZKpZNcbdcFWc6rgRaqMi5Cqp4IOBS7AhpOq6BznXC8Bsla1mDCsDDr4+zknBzJQ&#10;EaBSki5WPJ8qLXr/NswSA+9YI7C+a7PpVKwQAkkSeUGGQ2NEMm0bzaZCBCmwOIIVAqEkF7JFayqD&#10;DqoOOS7E2yDlGsYpGRrFk6mNKn2rydQmbb3V1Fqjkt5qas1iIRY46LqgZiAgbDEBVeEBC+E/N8sZ&#10;fvCyc9Ni8KJ5NYAZGMmG2REgA5DbZBIonlazWP0AYXUgg2nOjKVFNZpVA06GxhRlAqCxleA2zQPR&#10;pBqIJ8RYRRWFxTtEmym+UURFZ0yHsAqoGLBladUxWsmGAyfaLCh6zBzoNgBPIipYsxUCWoslPFak&#10;J3yiKTUgA33KpCzse8ZlCz6eLa7ZSdhFZrvI7EYiM/BasCgAIzMBjKlzgfU4R9WzGJmBr4J5S54v&#10;QzN/tlc92zo2w6klacJUPhhpEAoFPpSLzQToa2tCubNkXYEvIXFu/vKcD5J0ZoRoqlSHcEYwnqwu&#10;xNpzN8EQcnvc8Fz69oButTaX1vqCRlTgxma6ITDDwgTBkuXX6FLkGdcrz2yoJQdzY41qKC4skYXW&#10;cXAldZFCz61ied4QfEEUaXGeNhXSGRxzJUOKaUmWRgUQylXmo2V0ciCE1LYp9hJdQI9vGHrNq1FO&#10;PftsF3qJrgKDHOaDAUDDBYCyeeiFiUW9rCnKpeRtai15RIZpjSVSIQufGVwcsmHoBVYPYmqeeTIK&#10;7hCsRU1SFHqh66TyoohQYV7EinTZXhR6WaxTgJBpOSWQW4wvNwy90CEQAHIQGY6pap125KLQy+L6&#10;FiaK4jaBEx0imckHMjZ2Tq0VoehGSQy90zPUQKbigRksAQA/hxdktG3hnOqqBwZupARxLBX+MQXx&#10;YAsy48h9l5gfVwUZCJ143kKyKi4YOOqSYyFDQcZKqdqwTcUFM6qLqzCKGSDMZgA2LchUnDAjMe2o&#10;Q/CGmpbhD2kylQmpRiOxVcTeqP63iuEatf52QVyTst8qiDNYuQHD75kBzANEClK0oKYi1lSGyTA9&#10;CWQU4zatX6MoDsRNgCENyh5kWAqdLuOKgzhQIdIWCGGpppJZ2q+PgzhOnlQx5YqrzxTa+A2DONDS&#10;xhRl/sBaTOWqTbAyim0GVvwsyRjMBrWoIhzHFsxwFZIcUoD7JttAM1kxp8XsJhDJIY7KWjDNdMW2&#10;m0JmJShXA+O9cRh3DQ7HNYdxt2QrgSsHIl8D1yl06Y2LRNwFR9GZo+JMLzrTK86sXSxry4t+eNYV&#10;4MHrZf4MNIA0xXJY8PchwpC6mEsAO4/FNg2zPxLX9emUB41zz5wtNb7mlIZSLCyb0riAhZuwRtei&#10;JcY1DcVKpDwTCh06CnzAvcyxaL15PSy4nza9hEziPJgqKmVAyeLSrdLCYasEKH8f+mCJiMbFOvVB&#10;CkQ+YNNEq6dqo4tKd4N5H+x604JWIKuSE0SuM9yUqnUwMNXL5XASnImweFcoXFSbx8scizCF53C5&#10;lsnlmrSASGcq2DeGBibHNKGHEPQCLdAkBLnqgpPG/Pqy3GChlNW+SYzTykuhGpa7QpMyxDe13BDL&#10;ZSFi5UW5bIZrRHkx8wnq2QQ+s12ttWG2YSksSApo7+QCR6r2NRkrSocz6Fa8gLxYCYtEsaqjxVJh&#10;DsLK1xEtFsKCbsdq9SQ4AtiAltuvo1osdsWCEfA6kku4IejPMY+rCibA4lVuG5arIm8iXC1wLUOw&#10;JOvYB0yryIKe4ph3AHNtGtaqgncBHqawSUWVgXYFTZSLpXTmOTy2tEbeCO3X7XJcom1syATgzTj/&#10;iKngoXP9JarSppWuWLIOzmVSe+ZYbs3zIGRaUAing/LMcEsCMMg+RaNxyYHlWb7cSyCDlnGvPDWI&#10;KOgTiIbrV8Jy8KaZzVqIvqW0WZH3VtB3jeU8vlUWVQGW7roiA4iKlBFZscMB8J7A+lgv/f+/vWvb&#10;jeO4gkQekod8QwD/gIm+Xx6pC2XGpCWQtC3nTbukgrwkQRILCIT991T1bPfs9OzoDFdJHAeGAS9F&#10;Ds72zHSfPpeqajIIbZpxWhtVFjM8Iq4zUgmoUBW8apMGjs8iOdT7chaB1SmksH9WBR+Hidt535FK&#10;i6fFzvQKFYPz4IP3+uBrFTbSsECWLVisxNq4cDsEX4TK19GkyGAvNd2Mwuvac3ApZmHZn5Wfki7+&#10;YrTrgkkd1Rv+dnRa2VhpojIz8Ipw9wOzCan41Ow7ZUezMYnVwqTh0mPyh2YRACnfPAGCgdLmvNv/&#10;WTs743pvlGs1yhQNQZnSO83E7yVnx5caMXF1k6Yw7K+muvAYWjn4tVquZVSjojFVWqQwiT0W8nRc&#10;W+XbuNioEwUdSggXrLG+rTwsfuy6ddPFnFUx7ino2GYxzRjvTb71QbVNzueYo8ji55dm4/UI0jAK&#10;e2mnSfCo2jYXsAjd8XtZKnSm7SGwbzFSPanSSXOYJLryHllPw/YiMwN7Pjj3IQSjFQMRCQtak3B2&#10;tU5N+gO5IpVYXvKqLHPBu2KnLsVxpWsUG02B2IoY377aydnq8L/amw3s3hEw8rRqJ+PQDM/XzERG&#10;mn7NcKZETiKyo1MVDk/1AWe13OPt6p3LmcdJlSuaIy2oUcK53WgZ4jtj8BfZIRVbeS8ViMeTCfzE&#10;4io8q1pAxdP2KyoFPX+fDzvrw5qlxda8Brcy4wxgX2m5DVImzwxrxcOevfwYtIu1FKsRMTqzptwY&#10;ezsZ4VhF9Tgs3Ugg/RMxJ8uZ4kkFy+UU8KSK5WLqd1LFsuhl5ewqhIC1WkyMNRzh2VxA6KzcWEi1&#10;mQ/xiTXLwotxSAz3/tZSqWUFhbUndGPhajvCzS3/ySjiiVXLQhlI2EgqHSqTXiPD1vuyZaExheBq&#10;k8oQ45vxmyfWLRlIY/PXFeCD8N1k7C0rioWb3g4cAJuhgx3qnCBrWPHaO/paxOvysXZRSMcmK3cF&#10;kKWjr7EpkFOt6hs9CPisuK+Ovsa8BB663hcCE+RvKx5zx15bKnQIdo5zl0u647OrDFpNJJJzMtt8&#10;08sdUDBFVeSsJlZVGxlPtenVDlRVmBrseATYysqb7aYTOiGGiX3gvRnHHqVMFYSZqdgBux3Z1cYr&#10;63A6wJ/IZqZiBwi/M2ZwpYnikRu7QgRm04kdMPJIqRLXCsEYfmOFmZ6mnF1uVCy4I+sR3YrzedPx&#10;lBHOZBYo9mYwnfGIZUznZobN8sSdj9xr5DXylrHpxA4C1Q2YfRYr1KjA7BM9/LbTOoCDV0alVrFD&#10;OOXlFtl2SktaqvtJVo6qASyV9ARji2oAR0t5grHjagBLFTzB2HE1gMXCnUDBOk6kXqzXnUQYTcw3&#10;Y677EawhEzeiQBGs9a00RCGxTlFDhl40IiEfZqa9NH8eBtGdagaxjBUpCjAzXXbxPMdk2iZL3S4v&#10;N/VhZioPoEqY70ameVLKiqidren0AdgrZXWrbfnw+U5kOmzNdOVlBNkJ+cJINMcTdmKfcWumhEAq&#10;MDCtHgMivDgn5sNbM+UDFgUGY5uOC8Ijo+SUaGum1NBMN+RatYArxZKFIVrx3Yboq2oKVi62eC8T&#10;zI2aiZm5TGe2t+NhM7o1b3suaRRyqFgvy4DPyXMPnrk3k6L2fkQR4MlYeUWxIt2FQJT/MAddbkNS&#10;r2znXW/neMVesnOcWK5KvpNH7JjKUdxGYOyhf0g52FjDRfLZMLdFFAnsPPZ2sCRjHDFJyGFWMIpN&#10;H74iTkAM3BJ8Aui1DLzf2pmiSGSltcK+qJa6ggawtZ3HYBXeq5F1rVOQn7Ht/AV8KWZhLUjCSibV&#10;XXzEduYvTGKPu9WHgrFZ5Flsbecvlno0kpmjegSZnSHr63YTPPWFg8yN7uUISmuo9IJqMY4KF2Ld&#10;YiZHQNdhjatJb6B2B/aNFfx/NVtcIZhajwnUo8KNyWZmonNO5cb0ozx2OkWOAEmdRVJZJ2LEFIp6&#10;hepDL0fAHBObej5Q9cwyz2qmRgAzDFXqXbHQgTkgvizXCXcgcw4Rj6MWlhGke+PETB52un0ncr9I&#10;fuT8sNchb8iu33eKCG6oUWYk289nWYbI9RsPI3yV7UjXcWmFWOnW9RsP+YIq1ZopcWjWykVK2JlV&#10;XiJ8Uhr5LSxQyHGPU7PKy/FGqmTnuAgFzCFZTjXRTAhkolux5l2/5hNhtKPIl0YUQkycZMf3az4W&#10;gdJK2EM6bc0a3R/fL/pAPfTG1ctspq2Q5YSdmXYu298VFpepte2zKF649f2id1jlofG+CjSApDRx&#10;Hvl+2RNbG1vmSu/GDrU8sX2/8DXJGbY2zMqdIocSJ5KfLnw8EUSbB+NBRJ2xs66wE/udFWNo4oOc&#10;mEMJTbQzrSo5MrBtauOh3leSq1NbP134mXj+omC0r8AM2oxr7EyhooXXZmoQVFpCPOlgxcqYYkXD&#10;ecrO6VYRQiAbdJBjBq/6FDdpSrmMbWrlskxUgJ1pjrsInZDsHJevWYRECOaOy9csIiEEa6xOHa0u&#10;LAAgBHOERBw1twB8EMwRCnHE3CLgQTBHjMMRc1To8bH5BZgjgFSLE20zdTBkhVqTK+4AWfZ5dHDI&#10;4kPbdA6GbUEsoDYegwXlVgj4bWYORnNna9KPmgUoeT1vOv/C3qtuy9Co0vmQNbs2fVyhCmGkVdOo&#10;S5jKhiUammW02gU3OqpM5KkVoQow1EUWbOWZ0AQg2WagNvKKF7bt90xNvZV2axSFkRuWsDNr6vg8&#10;NnUKQiZpJ4sSbtRjH1TkoHRzwdwiVBJVP2FnJkq4APERDBG1c1yyC3mAG52eYRlJyb542wXf2FRC&#10;SNGag83K+ygX57Zd9I0RRHjhMSjgIg4yrQmGusYnqYs5NvXOEh8iqhef+bZbJ2wLOUqYV0OhnBcl&#10;B87bbp3oIriZxkDFk7pjRMwKDE3XCaEvxlvbmiqU2/NGLhpuu3XCdQFHW4U7hpgwKDkV3HYLBYYS&#10;QoHqaouSaxJVX2CmkyNE8N+EOzJ7IhqZmGzlfW+FAbypgyHfKlpRrmW71Z0YIUJtythW8WEHp+Jl&#10;oALszBBYSNNVnUAsY+ORi05tq6eJAAFhigzqvRlFiXUlVxG22vZ2MOeSG5V+MvWV5CWvXW/nOKxP&#10;sEMo33G823HAnmCOEL4Fc5+LxvssGtBeU+AXGtCJNKBDDQLM9Uipk9DmBlVQBoQ0I2MEY3vWC5s7&#10;2RRw6d30r3vuuwqsXCxIEKRz6juvYVDYHJq8aKQ0EM8PHDgbBUXLc6YGILnHVo/9Ii6Qf8hqRBKc&#10;RNJCJKbZNhhn/c7j5B6Euo67saj+Rr1VneomyTquIxhrgdzjENjb6NYcHIfdyFQN5tHsoAsRCLso&#10;KLe753vx8OgW9d/YdcyInY6/ld0CNpf1wzefnj9P8AQTU4HUrqpYU8iOYQ1dujfDo19qUp6Ir4G3&#10;WzEo05khfbTdWNG9XXGYRK9AwBIBaRbNjFbu6QIELMREW6PlxOPudJLP6OkFCIrOelOio1oSspun&#10;Sr8lKmUlW0v3sRxqsAKS2esPRMp+q9qPhxlkbFosms30BwJ2I1NxT5SjCsGJvcNefgDz1kYVD8Sx&#10;NNyVfPxVpz+AvdAgMo6j7ldEtiYfhxLm3GGV2wkkZMzgwaxBTk/LQeUAvVDRU/SXZI6veMJT/YEF&#10;nyxYOQ6bXnK2grEFzbYlHytYWxRtO+5aBWsLfH8sC1iriWk5q0uW7Z6JtvEctmQP7tCmLEu4z0Tb&#10;CA4ky6iZwS6hZF2Mnu9PNVrna0ucZwgZK2Ofe7q/Y/zZpiWLw4h2ZZHPnu6PMJawoDqYQNWAKNZe&#10;Z3R/wmRtK9hlLBLmeytGs+m8mU7J19OdMpVHvBUrpjO+f+RRNrEiaJAYGeQPMqivJ/xj7lJVs96U&#10;5RFWcnv1iG6bCdnYg/TK4U2tuKn3/R54gOHPxIlEJfvo7iSksiPbdpwBa5BEcD31JKQSHzhVuz7U&#10;UcU6lV19dxJSiVbc2KsLFOoMK1CcHejgc+OnXzKp/5FMisKYPCuwMkPI4sJkjfvchSuZWlRNQkAl&#10;T0RYlW2uf+U/kbmk4eiwhWzKMxFKoq5BUbCJrm62xHmV+t8wIq4DBKN7zqJlgcj6PkEZhbYjNUQ4&#10;UQXlNercjHj29p0Lem7suWrrJaYj1e98Gk/BIJcs2V5cbRTT1jwVL8jpJhuuPF2jNzu8FWy+yI98&#10;PTk4EN3Ic0sWFN0QXZPg8LSDb6eSbktz6KSECtYspWwqHs6dI53RYrNnJumGyUk8Xh0UDyc3Zo3+&#10;VC/plkMOB+dDKmK2Vtyb7czQ79aWiCvHmuQ1N+U6MwabWVP50VQvkXFMs4yK6kCqxYyOJ0a5tCbZ&#10;nEm6OcLE9ma40/EIoiemVJRoxDZb8T6UlEdEIp8N2aVUkXocKVdKgOW8TnEN4XIq6UYYrzFh9AQY&#10;jdMrzEw13Rac2Enpx5J3Oin9WHRKp6UfS77otPRjCLL9CPNUrkiEPi3/IBcZ+0wNsj11Mt2KY6F7&#10;ubFAXF6sy8QzVlfIRZ+Yf5CMoaytlBeYoTDeisFMpzcLFrqdYUlZvuTl8vW7mWBhjIjMD4iy0a84&#10;jbFPPxhGqtjguI4nQns5Nu7TD31eRP19M6Pymo2jTz941qkPtb/Dw6aogLdC++yhMxOSa+7ME26z&#10;pgQ31xvTmVJsezO6dFTXEP/e9zuGMbFuqp5VkRTlydcfxMr9C2lqFXSDczXZy8p7/UGsjrqwtjYG&#10;Hfl+OspJdH8QK/d2ePpqBgtTeS+CYPr0498RcCxkIPvfXt28aonI29eXDJ1/GD6GAezznt33bxD6&#10;Y8f7qnz63f3dH/6E1bG7v0LAdH/1gv/Q2r6vdne7V7dvmuVXtyVReHl98+Hj0u/v3+Kury/vEdhr&#10;45A3vOFMxYu4vbpnWwvB4ut7/irF3fXlBUJeXHNRfsFrLjjmZ6/Lx/1lMXvBYTmkJxe8Y1m+TmWX&#10;Nz+/bMvofbYVWUEq+Rbe/u0VL57kXHCAmohaR3x6yboSpjpWnyKoZsi+Jte8nF1zObvmsr/m5v7t&#10;h483SnFi5pwN0qAbpTmmG2XKh1bDhx4uSex13ujhb0aRmJTI6kOAc2P0gXWFfe7GGE783dvLG97f&#10;/cXF8KHJdsOnwRvH5+s7TMjdxf1L3v3FfXnzl6+/wRv69dm3Z5uzH4t2+4+755d8z789/N3Zl2fP&#10;yvt+wBPnKuPEu6aBq/vy8e035WV9VaRidl/ffsOB336Njy+xFHfPru/4i+uXzDnOze76RRnp7+/K&#10;m35zVS5/c/ds+NjP17sPH4fhfc5Q1o5hOt+Pj+iWg/kdZv6PZ3/Ff5zN/yi6+n88+wKDorL9oLL/&#10;d/z3xdnLswf8bov5zqv+cvbn3YrbMfbcm2xOuifWq/Sp90Ud/nX+r4ZE0QweEF87uEAEFnMXGB8p&#10;t7obfn7//hF+e//zJjszusb6w+ku0lT/qM3gHyl8NbhHhMtT94ggc9k9+v9796hMdY/Zfto9Bh4w&#10;TLiKH91jk6vbu8fDa17OrrmcXXPZX/P57tEaX+JzhAHNPxbz5Aj+9/0jQiQbbUYY9QQ3iYDlcD2r&#10;c0+pxamjUp/nLNeN62kDWu1hfkWPuNLH2CZ5YQcnAxdSfAxe5xEf8/6dffCjL/mETyBt8CSnEFY7&#10;BaXS5kH/7JzCu62tTiFm9Wmn4AmeTt5+yikcXLPoFA6u+Q84BW2J4me39Ren8NM4hf1S+GTY8WxN&#10;WPSTjvE309BupQvTtWxcXdj7T7uw/GjVbp81GuU389Co+1wZplnXhWmMxuaZKlLqd6F+v8UI9mHa&#10;4+MDCy5tLLvdd1eXHz5+d3U3pMzXFz/AD379qryN2+viIfcu7Hs8rw0C4Wu4r3/i57/trq+v+eRv&#10;7sp1N8/LO3wxmHp+TX/58rrdUwnvZt+3e/UC0/rVi6/wt1cvvuMVr++KR3x9V5bw7l+xRJ33P4e5&#10;yAAAAL5ta0JTeJxdTssOgjAQ7M3f8BMAg+ARysOGrRqoEbyBsQlXTZqYzf67LSAH5zKTmZ3NyCo1&#10;WNR8RJ9a4Bo96ma6iUxjEO7pKJRGPwqozhuNjpvraA/S0rb0AoIODELSGUyrcrDxtQZHcJJvZBsG&#10;rGcf9mQvtmU+yWYKOdgSz12TV87IQRoUslyN9lxMm2b6W3hp7WzPo6MT/YNUcx8x9kgJ+1GJbMRI&#10;H4LYp0WH0dD/dB/s9qsO45AoU4lBWvAFp6ZfWSDtBFgAAAMYbWtCVPrOyv4AfkhJAAAAAAAAAAAA&#10;AAAAAAAAAAAAAAAAAAAAAAAAAAAAAAAAAAAAAAAAAAAAAAAAAAAAAAAAAAAAAAAAAAAAAAAAAAAA&#10;AAB4nO3Z3W3iQBQG0JTgEijBJbgESqCElEAJvOzbPrgESnAJlEAJdMBi7Yx0NRoT47BLLM4nHWXj&#10;DNbMvf5lPz5EREREREREREREROR/Z3P49bu7efU8Xp1ch+6N6jGu+XJzvdm/yZrLNLd1H1MNorEu&#10;u5XXZJP6epxYSxfWe1z5WpdmqPQ+2668JrG/U+d3Pj7ala91SZpQn/E4aFINmuJ8acJ9YRO217bl&#10;seOx85n+3VRqO3dcHrtNPZw6JvP9a5d+tulnXl+/cA37GXPrwtzujf1paWde/6bOo3JbHHfvXjJ3&#10;3JhduEfHcfF87Sv7Ohf9j56xhqm5ZWt5hjoXNfusHL9L+n86/L2m1GqyZNylGHcJ52zcPqR9Hp/Q&#10;/3Jul1CbbVG3If1cW//biWP4ENa6pP95/XH/xwfH5efSWPe2mOO4LfdomHncxsxZw66ybajMbb/C&#10;/o9p0vrj8TvVr0f7Pya+XzwyburedCr6/a/7X9tP/r0P+11r/2O64nqQn6u+0/9Yl0fGled5Ttlv&#10;/X9uynU0E3Wc2/94rXxkXL4enYpalveJqf63E/OOWdr/U5jrmq//Qzq/8rtL+Uybn7HytvxcXatJ&#10;3HZIYz7Dtv7BcbGe+R2xD9t2X/R/TB57CvOO7w5L+x+fCWrW0P/NF2uI1939nXG12pXi8/rccU3q&#10;W21cvCbc639f+Wy8Zi/tf67Jmt//mnReDcXch0P9+9J90Y/4njX+vSv2cU71Kb9fmzsuz7EPdT6n&#10;HsR31EPaT/mcED9/Lj6f/z4U623T70OYS9xWq0ubjtl4jqzlO6BnZuq+vnTcT07ud76nbItj7NXz&#10;e0Xeqf/37v9r/3+TpXmn/nfpfpXP+Xz/Wut6RERERERE5Ju5Xq8AAAAAAAAAAAAAAAAAAAAAAAAA&#10;AAAAAAAAAAAAAAAAAAAAAAAAAAAAAAAAAAAAP8kfFsv5d6rvUZUAAAOFbWtCVPrOyv4Afu38AAAA&#10;AAAAAAAAAAAAAAAAAAAAAAAAAAAAAAAAAAAAAAAAAAAAAAAAAAAAAAAAAAAAAAAAAAAAAAAAAAAA&#10;AAAAAAAAAAB4nO3cz3GjMBiHYZdACSnBJVCCS6AEl+ASdNnbHlICJVCCS3AJ7sALM2JXqwiEPcBP&#10;Qu838xziiXPIizF/ZJ9O+0xtfv1uel+90+v1QiI2mGvf2PS63rP3ctT0T8sG8/Ka0z9h9C/abXxP&#10;pn+R/jahf5HoXzb6l43+ZaN/2YZrNGf6l2uDoX9G3pizc13Xbfq0j13ttQT6Z2TBfAWaf4r+iYlM&#10;bX7ew6H/gUT292u2p3+CJqbqOz1Wbk//BE3MbYP29E/QxGs/tt9vzf/XDYZjxGbBcSL9ExOYJtLw&#10;auavF9E/I4FpZ/o9Iu3pn5nAzB33xV779M/MJ/3ofxze1JH3/lh7+meG/mWjf9ne7F/x/n8s3pwj&#10;/Tn+O5g3+xn6H0tg7jP9uP5zMIExkfeAW2QboH8+atvEPa6LreGKbQP0z8fUcd2S9V7DPcJvuy2M&#10;5u4d0D89U/2X7AM+Qf+0zJ3Xxe4D0z9/sfP6tbcB+qcl1n+Yi1lvHSj907Kk/zCVPb77dE1oZ59f&#10;0T8tH8xwjdj9jidXa/6dCwzb1NqfLdx11G0S7V/MqNvQXzvqNvTXjroN/bWjbkN/7ajb0F876jb0&#10;1466Df21o25Df+2o29BfO+o2gv7DNdu1vw8621G32bn/uO7vaZat8z/8qNvs3N9d85X1fZu1Rt1m&#10;5/5n5/6d6l+e1Kjb7MBd+/tl79mG1gIMv3Ox28ZlYvs42+cO94abI+xDEuizNXfth/udT+6/oQms&#10;/3l6fafWC3c5H0sk0Efdv/aad97P47lC5/2Ou04o2/eTBPpszplQ/9b8PCdwPyNqvP6d89xH4LGs&#10;Rt0mgf7jz63X8O61DfXvAn8vq1G3Sai//7lfvzf9M+VMqP+4D797DcfjwZb+WXOv94b6u49d7bHi&#10;t/NYQ/+suQ1D/Sv72g+d290Dremfl6HheD1n/P5e/3i9sq/5cZ//MM5nOeyMnwUwgcc4/k8YMz3q&#10;NvTXjroN/bWjbkN/7ajb0F876jb01466Df21o25Df+2o29BfO+o29NeOug0AAAAAAAAAAAAAAAAA&#10;AAAAAAAAAAAAAAAAAAAAAAAAAAAAAAAAAAAAIBl/AKtprgXT6ePZAAAKtW1rQlT6zsr+AH9XugAA&#10;AAAAAAAAAAAAAAAAAAAAAAAAAAAAAAAAAAAAAAAAAAAAAAAAAAAAAAAAAAAAAAAAAAAAAAAAAAAA&#10;AAAAAAAAAAAAeJztnY2R2zgMRlNIGkkhKSSNpJAUkkZSSG6Qm3fz7gtIyVmvHdt4M57V6oekCBKi&#10;AJD6+XMYhmEYhmEYhmEYhmF4Sb5///7b78ePH/8duydVjnuX4dn58OHDb7+vX7/+qvfavmf9Vzmq&#10;DMP7gbzP4vbwlv65u7aO1W8nf65HVw17Pn782NbVSv7u/2x/+vTp199v3779/PLly3/6ovYXta/y&#10;KSovzuUY55FO/Vyu2s+x2m/5k3adW2laX9WxYc9Kzp3+Lzr5f/78+dc29U//LbmUDJA5MmI/51T+&#10;yBSZ1/5sF/RrziU/txPaAuUb9uzkXzLy+K/o5M8x5EJ/tQyRc7UV91nkxzXgPr46hj4AymM9MezZ&#10;yf+s/k/5d+8M6HnkXn+rLSDX2rYs/cxYyd96AOj7lZ51w9BzTfkj15JVXes+SF/3mMB5+FmSx3a6&#10;IduJ9YzlX23EaQz/UnXi/nO0H13NWJxtH6dfZ/spWVneKQ/6beZd13ksl7KsbdogeoYxyeqaYRiG&#10;YRiGYXhFGMffk0ew16f/828v71ny3foeXOprujb1rniEy+jtagfP5mdInfCW9r67lvfznfzP2PGP&#10;fIZ5nvd1vsQuvZX8/4b+8xZc/vSzYc/Dpo5NJv136dvDF+Rr6SOdz5D6JD/OXfkDTedvpIxcj/3I&#10;vizbL+3f2qWX8rcf4lHbQMrffjYfcz8pfYnOLLkgG2y+7Oec9AvYZ1ggI+x2BedR57QPk/Zntx3a&#10;DPdCnpkW8u7s2Zleyt919Kjjga7/A3VoveC+bT+OfXtdjNAufsh90HZf9/9KO+t452/MZ0r26/RZ&#10;XZLes+t/QLbpAy7sqymZ4W9xf0OW/L+TP33fPkDH+1ifwM7fmPInLfwA5NPJ/yi9V5E/z/b6m7Kx&#10;vIv0xdsX5/re6Qb0idsJusW6GHb+xpS/z+vkT5zKmfRS/pzX+cP+duxbSz9bQX2lPy39d/bt5bXU&#10;bdHVkf19PEfIY+VLhJW/MX2IvKd15fF45kx63qYeHlX+wzAMwzAMw1BjW+yb/Dw+v2dcPfaAGWO/&#10;H7Z98bNNvosLvRV/w/zDZ2dn0+r84NYJ6A7HhOfcwPQtQl7r82tfZz/M8qCvRj+co7OrIP+V3dd2&#10;MHx82I7QG9h/PcenSL9Qxu7bZ+dz7LfjL8doH9iR8UkNx3T93H4X13uR8uf6bl6nfYG271rm+A+6&#10;eUSe65fzz+y38zXoiOn/51jJf6X/V3bw9KWnTx0bKe0i+7FjMM4cy3ZZ4JPYxQsM/+da8u98fuC5&#10;XyUvzwUszvR/cFyAy8m5ec6w51ryL9DJ6TsveIYX1uHOc/X8X+kGtzk//x2rUMzcrzXdu1ztW73j&#10;eXze2QIYw+f1xI04ndTP3fifZwDk+7/LyrFMe+Q/DMMwDMMwDOcYX+BrM77A54Y+tJLj+AKfG9vc&#10;xhf4euQaq8n4Al+DnfzHF/j8XFP+4wt8PK4p/2J8gY/Fyuc3vsBhGIZhGIZheG4utZV064YcYX8S&#10;P2zE915D45XfEXZrrazYvSOu4P3cfmX7kO4p/7QzPDNe1wfbG7a5wmvwrGRs+WN/wSa3aksrm5zl&#10;b38iZfL6PC7jyp5gm8HqXigzeszyz/bodQqfwaZs2ys2u/rfdrTumzyZhtcQw6+HDb5rN13/L2zT&#10;YxtbYP1P2vb50G59vdfn8pqEq+8LkUfK3+uOsQaa18R6dJARuF523+QyKX8/O1dtxnL1NZ38HW/k&#10;Y/Yfs5/+SXrsP/q+mI+RT+73enj3jHu5JtjHIfuFZbl6Lv6p/Lv9nfzTF9TFItGv0e2kf/QNud0x&#10;/BTW8+TB8Udn1//teyvSjwO3kn/XHmz7dzwB/T19R9297NpGxqiQXvopH/WdgbbsekkdcORHv5X8&#10;C6/jS+wArNacznvNe9nJ32XI7wv7mkeVf5ExMunH262vz3Gvp5lpdW1mF5eTPr8uv9X+3X2srs3r&#10;8pyufp5h7D8MwzAMwzAMsJpbdbS/myvwN/hTdnGsw+/s5tat9nnOhecKHb0/3oKRf499GLah5Zwa&#10;WPnnd+3FtpHadsw/3+Ww36nw90Tw/4GP+Vrbk/AtcS+WP9+z8T2/6jwRy8x+toybhyP939nmrf/Z&#10;5rs+ttPZRmv/jNsicf74erABcq2/UehvCTnGxHKmLPiI7q2nbs1ZWzsc7adv5joBKX9AD7gtYNen&#10;Ldg3i/woe84bsd+vm1PS7afd+rtAr8K15d/1n0vk7zkf6O781qC/ybiTfz4POp9uwTPpFecKX1v/&#10;Xyp/6210sGNt7MNDPuRxpP9T/rSNTJP4EMcIPLI/5xI8bqKP0a9uIf/CPj3359088rw2x387+ePH&#10;q/Rz/Pfo/txhGIZhGIZhGIZ74HjLjJlcxX/eit376nAdeOe2PzDXi7wXI/81nt/g+Hrmx9GPmYNj&#10;v12ms7KheA5e+upsh/K8oJUP0McoE9dm+bH/On4fn6bL09mjXgFsoGkPxW7nNRo5r7OpF55Xx89+&#10;t1w7FNs/dv5ujpftu/bnkjZlzHKl39H9v/NVYlN+dvmn/qNeufdVDE83TyjpfDsr+VPP6Uf0/DR8&#10;P9hm7R+0/9D3tio/x3KOl/dXfs8yz2/FTv6W2Z/Kf6X/U/45/9d+ZI5hq+eY5/Lu1ofcyd9tFEiL&#10;NvbsbcBY/1v/3Ur+hf2Qfs5zLuMS2gN5nNH/kG2DNNm2T9zt7xV8Qh7/rWT8nvL3+C/n+NkHmP7B&#10;YjX+28m/yHn+3fjvVeQ/DMMwDMMwDMMwDMMwDMMwDMMwDMMwvC7EUBaXfg8EH/4q1s4xQEdc4p+/&#10;5NxLyvDeEN9yS1j/mLVzMn/isSjfpfLnuo5K6+y3Fro4lI6MJz7iklhA4pa8Ds5RrPtR/Rpio+Da&#10;cfSOnfJ3eIkL7GL3KZO/6+64X8pLfJWPkXbOFyDe3DHnjtVNvDYQawhln2UtMseb7/o1+Z85l/Md&#10;P0tejkW6pH6JOfLPsVHvsa5ZrtdGuTiW638RD04/5X47Oj1KPJfv29/+oS3sdADxusSSeU5B3hvH&#10;6We7/kP+jglc4ftO/eJYykvql3MpJ+leS/9nXH7i5zJ9mzbtfdSzv7fh7ym5HtxuXU+7+3LeHV4b&#10;zPezaod+hiK37nsfcOa54vkyOXeANpQc1S/QLhyfei127Tr7K/3H/6Pzsk173leXHv2P+0pZua9a&#10;963K6rWiYCW3jA3t0qRsOY+FvBLnle2etpkc1a/PI0/PVXor6MFV/z877v0T+XOO59xkmn4edvHg&#10;Trebh0Sd5zcqLlnnqxsrdjrTeWU79Pg4y32mfun/3XyFt7Irw5HehU7+OX+j4N3AfZV7QsaeI3QG&#10;r+mY13jukOPVrXOPWMm/a6+MU6wfVu2b/C/V57t1Sj1v6gxH/b/wPIvVu0wn/6Oy80ys8joP5ERd&#10;sjbcaqxmnZnyZ0yY6wR6nS+vK9i9W3uOmd8dunLw3UP0Ta5Z13GmfuHoW7sce495i7yjrvLNeRoJ&#10;YwXIekG/p970u/SR3jvT7nfvhKuxgMc5l6wTeslzele/lPtIrpzz7PNWh2F4M/8AoIL6IOC/JaMA&#10;AA7XbWtCVPrOyv4Af5KBAAAAAAAAAAAAAAAAAAAAAAAAAAAAAAAAAAAAAAAAAAAAAAAAAAAAAAAA&#10;AAAAAAAAAAAAAAAAAAAAAAAAAAAAAAAAAAB4nO2djZEcKQyFHYgTcSAOxIk4EAfiRBzIXunqPte7&#10;Z0lAz8/+WK9qame7aRASCNCDnpeXwWAwGAwGg8FgMBgMBoPB4D/8+vXr5efPn3984jr3qufic6Ws&#10;AGX498H/Uen5iv4zfP/+/eXTp09/fOI69zJ8+fLl388uvn379jvvsDdlBPT7R0bU+7SelZ5P9b8C&#10;NtH+rvZf9VH6dpWmk9ft3/mdXVTyrOQEXRq9XqXLrmftvHs+cGrnq3rr7B/la991ubRvex6aD3kF&#10;qv6veWX1jvufP3/+93voLdL9+PHj9714hrqoLwtEOr0e6TNE/p4m8oi8uRdlq15IF9f1eeqgaSMv&#10;T0cd9Hr8jc+q/8ffr1+//n7uCjr7c01l0fIjTZTPM1mfIz33Mvu7DFGe2wibx9/QmaaJ74xbXHM9&#10;RRqd8zi0fUU+pEcXyKnpVO74oAvassod11Qfqmctn/F91/76zBWs/H9WZtb/6X+dvIHM/upvqFNW&#10;d+wcelZ90S7igy/QPqh+gTxWcna6QD7KIT/3FVWd/fmQz8vfGf/vMRe4xf7oPPoj9e7kpf6V/X0d&#10;4sC22D3+Rlsgf/73foas9FHai0LzoU6ZLvC3LivtkbleZX9k1Oe9/ExvK1tcxS32px1ru+/kDWT2&#10;V3+H7836KH3d/Y/qNu5x3f0kviOzP3rQNpbpQtOpzWkXyO/2xz/yTPzlGc03riHjM+xPX1F90J8B&#10;dfXv6m8Z3xyaHpnpW/o9nqUPdGulyIv7+E3A/5HG7yEnfS8D9caHZLrQcjL5yV/HQ/qH/++yqPw6&#10;l6n06bodDAaDwWAwGAw6OPeX3X/N8m/BPbiEKzgt8zR9xduewmPlxKVYz2RxgXtiVf7q2RWf1nGY&#10;j8Kpzq7ouOJt7yGrxrarZyrOqvIfVVx6t/xb+bRHQeXWPRNepytydfH8e7XrTFbl1fz+CedVpT8p&#10;/1Y+rdKT84bOKfoeBed4kIV8nANZ6azSgcYVu2ceaX/045xcxXlp3F5j5lX60/Jv4dMqPRGjC8Cz&#10;wvMh88r+xO1UFpWz01mlA7U/cmbyZ/7/yh6aE/tXnJdz1sq9VhzZbvnU9SqfVtkf7lj5I+UUPf/M&#10;Rsjc/X+qA8+rkn+XK1uhGqvgRvR+xXkFSKtcTJd+t/xb+bTOT9KHo4xoD/Q1nt21v44ZnvZUB6f2&#10;vxXqb+AalHevfFNmF6773MHTn5R/K5/W6Smzt847GRe07MxGAeUWs7Q7OngN++vYycf34ikviE9T&#10;zgt5sutV+pPyb+HTMt7OZQPKKVZlMyd3rpTnkWdHZ5mOPe9K/q5eg8FgMBgMBoPBCsS+iPmcgnUg&#10;a5hVLKpLE3PbHf7nHtiRNYBuHlnmriz3BudiWHd7DH8F4h+sv3fWJt369Zn7GTOuUdeUgfhOrPBR&#10;ZXbXHwmPXQeor8a3uvavZ2NIr/rLnucZ7mm9nfeKe+6X9MxBpjOe6fRJf/M4hsdos/J38spkzNJ1&#10;13fLyPS4g1UcSffkV+dxlIPwOK3u1dfnSaM+B50rl6PxQOXslA9wmfQcUcWf4fPIR2P+Wpeq/J3y&#10;XMaqzOr6jrzEG1XGE6zs3523BF3M0vkv+Drt/+jKzzNk5zvJqzpnQjnIUp2NyPTvfEdXfpWX7td3&#10;Gasyq+s78mZ6PEHHj5Hfimfs7F/pf+dsEfn6p8sXedD9js/S/p7F4rPyPa+ds4RVmdX1HXkzPZ4g&#10;G/+VW/Q2X+37udr/M11V/V/L7uzvHPSq/2veXf+v5n9d/9eyqzKr6zvy3mr/gI4tPobhn3R86fgr&#10;l2k1/qvcbv+AnuGrzp9nulrNWXw89TFOecWsfEU3/mv6qszq+o6897A/9a7W/3ova5vc1z7kPJrP&#10;/z2NzpF9Tp/N5bsYgc6F+Z4BGfw+5XXlV3mtZKzKrK6v0mR6HAwGg8FgMBgMKujcXD9XOMBHo5LL&#10;1x8fAc/iAlm7+x7M1TqC/dLPRBVnq/Zjvmc8iwvM9jIrsriA7tnV/f8n61e1FbE2vZ5xbtife54H&#10;cuh15yJ3uDzSVGv0zi6ZHvRcoHKklb5u5RtP4Pvv1T5V7I+YE35jhyNUP6PxK67rnnn273u8UfnC&#10;LI8sXp1xRh0vWMX7dji6LtapZxPh1zN97ci44gJPUPl/7I8Mfm4l42hVB95HNA6n5/goX/uFc258&#10;V31UZyZ4XmPr9JMsRu39hbbH+RWww9GtuA7yq/S1K+OKCzzByv8jK30v41V3OELOUmhfz8rv5NF8&#10;uzMzIQ9tlnJcN1U5jG3q3yh7xdGdcJ2ZvnZl3OUCd9DpW/us+niv6w5HqO+1zPq/jt9d/9+xP2c7&#10;9Sznbt/SvQPab3c4ul2us9LXlf6vz99if/f/yO7jP/rHT1bpvD35uFrZX/POxv8d+6Mjv3Zl/D/h&#10;6Ha5zk5fV8b/nbOOFar1v3LeWUyA69pvO44Q+bCfzjGzZ7I5cFZelUe1fj6ZW1/h6Ha4Tk+3U/cd&#10;GZ8VMxgMBoPBYDAYvH/A5+ja71G4kre+W+Me777X2MAJdmV/T1wUa144ANaUj6gDdjwB61pierqv&#10;stsHXAGO4RQaT+xwpY6vBWIWvm4kfhbwfay+Dsdv6HqVMxjx0ZgNbUvjC+ir43ZVxs7+XV67abRO&#10;ug/e5bhXHUH2uyO093iO65Sr6QKR5mrfynTE9ewcC3ELjbM6B6O/z0U90A16JdaF33H5KUNj8dVZ&#10;AbVFxdHtpHGZtK7KeVJH/S2hK3UMKA9LXA/7aKxQ0xEnpdwqXtihsr9er+yv8XHaPW0SPXl8S/Py&#10;+HbFq2X8idtc/ZhyyIqdNAG1n8cfPY6b8XtX6rj63THS+/sEnTs93bfl8ngc2usTcPs7b0A++puU&#10;yJjpBlRc1I79Kx5DsZMGPSrvmcmrfJi/R/BKHU+4Q8rlA1dd+ZYVeI4xLrOZ77WgDzlfRZ/Qsani&#10;Db39Vv1xx/4B9X/K4yl20ijnqOOgypF9z+y/W0flBPH5HXeonJ/ux7oCHdv043st4oNv9L0c3FMd&#10;ZNeVX8ue787Xg8r++DLl1B07aVQmn3cq3853+oe3mZM6BtQGuqfHx2fXrbaTU/5PoeMHc8zs3mqP&#10;3eq67yVajVt+X8uvZOnWrrek8bIrnZzW8fS5zHdd2f83GAwGg8FgMPi7oOsYXc/cax7Z7UmMdZC+&#10;K2WnTF2rEu/O1oLvAW9BXo/nsO47PUdSobM/nADpduyvsRbWOzz3FvR5grcgbxaPJE7uMRvntIg9&#10;Ot+lUO5W4xUBnnWfozy0xyA8Jqv8v+ozS6t5E0OpuBgvF/k0lqMccscpaT21/iovfM6OXpBdy1G5&#10;TtCdMXGOR7kIjaV3PsO5e+WV4Qs8Rqr18/ONzsFW/p9ysjK9btnebG//2I3Yp8d8sW22b5u2Aifi&#10;cWLsre2i04vL7nKdYGV/7OplZrH/FY/oNgowB6hsepKfc0HeX7K8qxiw7g/SeDex1uy3oyruVX2N&#10;7q1SriXzGSu9uL9DrhOs/L/bX+cJt9qffklc/VH2136xa3/8BnmpzyNft/9qbwd+RHlV5Q/Arl6q&#10;+p5gNf+jnnCMugflFvtrue6Hb7U/OqQc1cuu/clDxw61ue532ckHf678n8vrPj/TS3bP5TpBtv7z&#10;fUU6t8jOX6tuHCt70f51/8M97K/zv+rccqCzm/dxzZO+zLNdPj7/y2TRfRgrvfj8z+UafEy8hfXi&#10;4PUw9v+7Mfz+YDAYDO6FbP23imWAt/Su+Y5nOoWu17rxtoqdnmBX1/csM8tP4z+rvZEBXZe+BVw5&#10;+1CB+Nfufs1bsKNrT/8I+1f5aexHYxV+xinjCB3ELTyeDnemvC79jzNxzH2VD+Oefyd2qnXwdyRW&#10;sZKsbhqT0Xbh8iiycrK6wv+4rjWO7zKpvYhTO1e4i8r/a4xfz0vRz5TzrThCLwfdwZ1o+ehFz9Wg&#10;H5cniznqdz9/SzvSeDryeBvwugU8lux8QLYP22OzxM+9rhWHp/lW+uB54sYVB7tjf/f/QNuWjlMe&#10;d804QgcclfJxrsPu/137oxc9j+kyB/Rsj0LTZTZWfWX297mInq2r8lL9KLfY6cPL4d4JVv7fZcr2&#10;WlQcoeuENN37H+9hf2SirWUyB96S/Stu8Vn2z+Z/+EL1l7qPAp9UcYSuU/x/1/8Du/4O35TpPJvD&#10;7/h/rVsmzz38f2b/jlt8hv/3D/X3c7B67lDnKRlH6OXo2cGqfXta14XOM6uzmW43xWr+F3D7V/O/&#10;zndm5XT277hFv3fP+d9bx73XO4P3hbH/YGw/GAwGg8FgMBgMBoPBYDAYDAaDwWDw9+ERe9HZ+/SR&#10;wX4T/6z2vbPH0t9pEWBvTPZ5hD51b6nD32lccYnsS/N8ff8I7wDSD/s3nslTdnU5zUf37fGp7K+/&#10;Y8K+I/bZ6T63LM9qb/Ct8nd79dWG+h4Qh9Yb3bKHTPsE+T2rbVfo6vLIMnVfpPaNrP842K+W5emf&#10;am+eP7vaG7Jrf97LRPr439+xofZ/bbyG/f13B9Q+9MMO7COuoH2p28sW1/W3RTqs7E/boU87PP+s&#10;/3Od/HmXm+6h1H2bAdqbvmuJfX76jO6x1Xy1TZKG7yc4GUNUF/6uoaxvK6hbV576gsz2jL34hlWZ&#10;5Knv71GZ9f1yJ/b3ve5c53+tJ+eSdJxUWbjPd/SKzHouRPOlPajcV3zTyX5xPV+hvgB5qr5Nu9zx&#10;59nZAc3H95av5MePa/4BdKfvYlM9Mub7fKXSsc95tE7aX31Pr+5l1/mU5pG924/24P3wdEzgnFM2&#10;n3FgQ//tzGocZv20M5Yjy+ncsLM/etUxC//p7Ujtr/5d95qT54n99Vwi7VfLzN5d5fOsyv78Tzu+&#10;MidAvuzjQH50RxvO/Dq6q/yq53vl3XWByv7qNwFtMYsV6JlRXd9QV50fVucbMvtTro7lel3PpXqf&#10;0nMfnf2RydvXM9DFXXbnFpHuqtzdeHfSnvTdOtqXPtp5isFg8KHxD4gkaqLrd70WAAAEJG1rQlT6&#10;zsr+AH+eMAAAAAAAAAAAAAAAAAAAAAAAAAAAAAAAAAAAAAAAAAAAAAAAAAAAAAAAAAAAAAAAAAAA&#10;AAAAAAAAAAAAAAAAAAAAAAAAeJztm911ozAQRimBElyCS6CElOASXILf98UlpISUkBKSDlyCO/B6&#10;TtBa1mpmxG/A3HvOfQoGpA/0S6oKAAAAAAAAAAAAAAAAlsa++vP9cffW+nX37e5v3xdMz1uUe+qJ&#10;Z+DluRj5i7uVPANN22adWs93PxU/ouOaFZVxbPZO9uJh4XVzKihDiZf2edjSs9AU1MvS+4Cx8l9T&#10;mceiLqiLZuF1MUX+YQxcL7zsY/Du1MFv35/HVPmLHyso/1Dq6nnuF2e/hr5wyvzFrcyD99VjTLym&#10;Mlv5X9r+K+dJee7X2AZuGSv/z4Lsdm3G1jMwRzmgH0PzF6w1MGsMvIvazJzWNQ/G70rG3HLtY9uG&#10;5dZwvtryh/ZcG8s2xn14c/8ljA/GyF/ok783f7au92n8znp2JEdrzG55zJy3T/2domfOq9ep2VL+&#10;Mka79sz+przPfeovvveSup2SOdp/7Xdz5l9X+Xa+i7n2euv5e+/U+0LyHzrPvSr388r5yxgoN/cL&#10;+0Te/O+qvDOBOfP32v1r9bzHlR6vrWW9cv5D9ca/c+Xv7dNp6zV1+7ezURby/1/pZ/cFZZsrf+s6&#10;Xca4Xetvq/lf23fG2/9ZQv7XgvvsW39bzT+uW2stfK78d851pL3y+qo+9bf1/IPaMzDn+K9k7ifH&#10;SLtV0neV1N/a879U+tpm+D6stB3ItbFLnv/J3KekTXjl/EvGRnVb31595upy7vU/b59KewesPmzr&#10;+QeOTj3m5s9z519X/l6lpraORf4PrD42t342d/5xmfvsA5wz5yX/B954ID3+t/IXpC2QPqlkXBib&#10;rmeS/4Ox82+M6w/NP0bG+++F+ad7wOT/g/cttLZ/Yv3GGn+PmX9A3m1vTyMdx5D/D169aeey+mHr&#10;+lPkX1KW9J62nP+ubQ9L+tDctzOC99xIu5xbO+iav8zh0r5b40z+/7xU+f8B9PJO235tjf1QeI74&#10;2t7YPZd/+I3M/yRfeR7Sdb6w39fle4ZXz38Mrfa4Lshz6PV2I547HZOQv622bhLjrR0Nzb+0jfHM&#10;tWPkr5tbL9EonX/1yd/qz7uYWwcm/3y5rbm7xlg5pfl3Ha/k3nttD2Dt+TdV2ZjKM4yruuydavfT&#10;tS0I3+6FcV3aRkv7X/K/arnzavOPwNrzT2mq5//x0zxGx015Lwfl+uHaXb/dadp7P1X5ec05Ov9U&#10;5QIAAAAAAAAAAAAAAAAAAAAAgBfhdrshIiIiIiIiIiIiIiIiIiIiIiIiIiIiIiIiIiIiIiIiIiIi&#10;IiIiIiIiIiIiIiIiIiIiIiIiIiIiIiIiIuKzfwFS0n1e61Gv/wAABHlta0JU+s7K/gB/ojYAAAAA&#10;AAAAAAAAAAAAAAAAAAAAAAAAAAAAAAAAAAAAAAAAAAAAAAAAAAAAAAAAAAAAAAAAAAAAAAAAAAAA&#10;AAAAAAAAAHic7ZqJbeswEAVdSBpJISkkjaSQFJJGUog/NvhjPGxI2bFk+JoHDHSQ4rHLQyK13yul&#10;lFJKKaWUUkr91/f39/7r62tKhd+Dsh6XTPsS6V9TVZ/dbjfl8/Nz//r6+nN+y3WnHlXWLVW+f3l5&#10;Odhj6/SvrfT/+/v7L0p1rHo/o/9p+8/g/5k+Pj5+2gBzAW2jriuMdsF1hdWR+BXOvVmadcw4s7T6&#10;s3VOGdI/pFdQPsoxSnOkildpVv/n/JH9X3VL8EUf/4nPuIgvcpzM+aPCiF/immdLlVdd17Gemc1F&#10;WR7yY2zK8yxbpp9UnFkbSLtUvs/g/w62m/n/7e3t8I6IfXim98dMI31BmyC80uKc9kf8nlYdyze8&#10;l5Fe930+k2nSnrqyLecc+Oj+n2nm/+w7fZ5MSviw7FjtJsdUylD3M/1U3iOv9N+oHWf/rvBKHx/W&#10;+WwOIB5l5P0n7z2K1vg/hc2Yb+nn+W6A7bFh9uvsm/S9fDcYjRX5Ppr9P8eQ9FWWJcs7q+8Sj6Kt&#10;/I8v8W32tZ5Ofy/o40mOtdn3ZvNR1oP8envI8TzTZMzpNulkmW75O+iv2sr/pbJRvgOWbft7e/c1&#10;7ST9wPsEadGmeOYU/2c8xiTyIs1eviU96vyvlFJKKaWeU5fa581072Uv+daU6yCXsGF9G82+a/r3&#10;1F+19nm1P6w51JrJbM16jdL/fW0jv/NH3/xLayGsm/TzayjLOepH/OMxu7+U3uh6ltcsrVG/Ju5s&#10;zWlW5r+K/bLc+yNf1jzynPbCM7nOnm0k9145Zw2XezkmsHezJrzbOsuZ64l1j/Vm1pr6ulKF9zrW&#10;vUwrbVfH9BmQV16jHqfEeiX3SZe97qUyn6Pul2xvo/7PWhu2Zj++azT2V7zcxy3oI6zzrQk/Vi/s&#10;l2Ne/7ch9yEQexl1zLXKtFWm2fMa2bf/E0Gc0f2R/0dlPkd9/j/F/xl/9v6QduKcvRmO+DP/yVgT&#10;fmq9+pyXewL4elSn9EG3T17P8sqw0T4T97M/c515j8p8rrbwf99HKZ9QpjwvMdYxfjKW0Z7Xhp9S&#10;L8IYN/iPABvTvhBzbfd/H3Nyj/KY//l/IvMo9fvd/7Myn6tj/s+5HTv0fpJ1LfXxKX2Dv4jLPLZV&#10;+DG7Zxi25P0652HGcOJi57Q1e534M/coj5WDf2vxIW0nbcqe2cj/ozKf8y7IflvWKX1H3866Yo/R&#10;WEXcTK/n1/3Z+8GacMKW6pVh1IO5pPs35/LRNxjP9+dGefUw2kDfi0wbEz/znpW597VLaGm9QD2+&#10;9L9SSimllFJKKaWUUkpdTTsRERERERERERERERERERERERERERERERERERERERERERERERERERER&#10;ERERERERERERERERERERERERERERERERERERERERERERERERERERERERkTvkH4eXjmrZO46cAAAC&#10;x21rQlT6zsr+AH+j1QAAAAAAAAAAAAAAAAAAAAAAAAAAAAAAAAAAAAAAAAAAAAAAAAAAAAAAAAAA&#10;AAAAAAAAAAAAAAAAAAAAAAAAAAAAAAAAeJzt3NFt2mAAhdGMwAiMwAiM0BEYISMwgl/61oeOwAiM&#10;kBEyQjagNiISoODfYJuL3XOl76USuOJQIDbp25sVdzgcZpuVlzbin13aiH92aSP+2aWN+GeXNuKf&#10;XdqIf3ZpI/7ZpY34Z5c24p9d2oj/YFtXv/9s6pZ1nW+UNuL/0N5r46puX/dVdzhrzX/2/ocrc/78&#10;+ffzbx637Ujd9Z7chY3/4P7blse0b3eZdGHjz58/f/78+fPnP7r/vkcr/pP3v/f+xhz/efo3rxPf&#10;53XPj/11+rPmvO9yyPeatBH/45Y/mD/ls0baiP/xvOP1NRz+/4f/amB7/tPxX9T3+TmwPf/x/B/5&#10;uW/TYjHW+Qb+4/g/0vaGxaLD6/6uujxvsDw9n0qfE/m/vv+mcLv3giH/afvvWm7z2cGP/7T92z73&#10;lf7tH9n4T9q/rx//5/s/8r2vnyzWheN0YuP/dP977+/W+PPnz/9WC+//s/ZfFY7j89+8/Y8Pe8tx&#10;Kv6z9/9oOY7zP/P3rwrHunXe4Hv8n++/7tn557rSd7hKzwH+z/fv27VLl+97NdcI/1aX55Tarh3w&#10;n45/l9eAIY7D/zX9m5WuA/Oft/8YzwH+0/Jv9qsa7nug/Kfn36z5+aD5Ozz6ndD96fZdzh/zf+01&#10;54jP/4+n83bV5fXlXr9bmDbin13aiH92aSP+2aWN+GeXNuKfXdqIf3ZpI/7ZpY34Z5c24p9d2oh/&#10;dmkj/tmljfhnlzbin13aiH92aSP+2aWN+GeXNuKfXdqIf3ZpI0mSJEmSJEmSJEmSJEmSJEmSJEmS&#10;JEmSJEmSJEmSJEmSJEmSJEmSJEmSJEmS9NT+ATEupWfdpU8/AAABU21rQlT6zsr+AH+lhQAAAAAA&#10;AAAAAAAAAAAAAAAAAAAAAAAAAAAAAAAAAAAAAAAAAAAAAAAAAAAAAAAAAAAAAAAAAAAAAAAAAAAA&#10;AAAAAAAAeJzt1uFpg2AUhlEHcREHcRAXcRAHcREHsbyBC7emIf+KCeeBQ5tP++tNbM5TkiRJkiRJ&#10;kiRJkiRJkiRJkiRJH9FxHOe+70/nOcu1d/e/uk/3b13XcxzHc5qmx8/sGP0s99S9dRbLsjxexzAM&#10;f76HdO+yY5V9s2F2rc37PbV/1Te//o3uX7bre1Y565/lep19+8bZv7pe0/3Lc77vX//X53l+2j/X&#10;7P99Zdt67tfv27b9+sz357/9v6/6Htf3q/dArtV3+5xF1Z8d12uSJEmSJEmSJEn69wYAAAAAAAAA&#10;AAAAAAAAAAAAAAAAAAAAAAAAAAAAAAAAAAAAAAAAAAAAAPhAPwr5rLhS2ipmAAACIG1rQlT6zsr+&#10;AH+5QgAAAAAAAAAAAAAAAAAAAAAAAAAAAAAAAAAAAAAAAAAAAAAAAAAAAAAAAAAAAAAAAAAAAAAA&#10;AAAAAAAAAAAAAAAAAAAAeJzt2MFRwkAAhWFLoARLoARKsARKsARLyMWbB0ughJRACZRgBzEZNzM7&#10;O8tRXyLfm/kOIHjgh5Dw9GR3N03Tv2f3l26jf3bpNvpnl26jf3bpNvpnl26jf3bpNvpnl26jf3bp&#10;Nvpnl26jf3bpNoH+p+H943mWeLk3t3SbP+4/zN2n2dfs4D3wcP3H0n9x1P/h+i/NL7M37X+WbvMH&#10;TtWxfvnePxXtS7E85qW8N17uvD+O5bmvs/N/OIZsoM9vm6reb9Xxv34ZzuWcYKp8NX3H5u+rcc/n&#10;Ehvok+5/apqPze31WmFsHnOrHrfb75MN9Pl11Xr9L51rgmP1uKHpP1bPvXXu29XSbTbQf719aRpe&#10;m7a9/mPn/+1q6TYb6j80Ddve+u9UtV7/9Rh+bRqu54MX/Xet/r2317++77WcK35W953137W6Ya//&#10;oXz2e9d2105r/fdlabj+nnMu/drz9UP5zK/H/Fu5pquv64fyvKFzn/P/DbP7S7fRP7t0G/2zS7fR&#10;P7t0G/2zS7fRP7t0G/2zS7fRP7t0G/2zS7fRP7t0GwAAAAAAAAAAAAAAAAAAAAAAAAAAAAAAAAAA&#10;AAAAAAAAAAAAAAAAAAAAAAAAAIAH9A0mgRpdeZAgTwAABC5ta0JU+s7K/gB//iYAAAAAAAAAAAAA&#10;AAAAAAAAAAAAAAAAAAAAAAAAAAAAAAAAAAAAAAAAAAAAAAAAAAAAAAAAAAAAAAAAAAAAAAAAAAAA&#10;AHic7ZjRjdswDIY7QkbwCB7BI3gEj+ARPIJe+tYHj+ARPEJGyAjZII0BEfeboRRf0PSuxfcDH3qV&#10;ZYoiJVHOjx8IIYQQQgghhBBCCCGE0HvUpp+/Nr7aj7+hbZ7dneabz7fJfnZv9rO/279l3j3WV6v7&#10;B+a6iI/K5c70Bp8nGWP8pjFRdYX4GGtlDl+d/y7ncK2ct+uT+aU/7Pfpbm/OnMj/WzUdGF/zb21N&#10;npe2n6Q+aC2L2qx9ynSSa7VzcmNubUM+F2rxanKfsbKum2xryv/6fm1+f3veV+qz5nAW3w1vt8n2&#10;+jyuj3/0Xluw5f30MbGY6XONqT9ro5hG+ffv+jhoXfBt2/jnyjkS7Ykp6G81yMckFfagznso2LM+&#10;c/DsfCD/z+ph5Jufa3RurEHb5mtUm8fgPeUqMYviWsu/7deU7dia/0z+R+m35Pe32PYH87+69aMx&#10;0X7ntD+jZulnvl/yXFax0zob9rxU5zrny+Swc0Pvtdfc95oe53o0/5r7S37m94POTWNha/mz+Y/W&#10;kp5bR/KvY0b1/Vn+rd8ctFk8l2BNXAOfopzq+H3wvNa/tq9X8cPmHc31SP51jS4HfDTp+ePjeqT+&#10;25qO1u7R/OvZu9nY8qi19Wj+ve8+JuarrhPbGxdp2/bCIHYbl7+lEhvvr+1DxcaM8vVq/vUMrf1O&#10;0ub5my8671fy723rPjqafxtX189NcvBq/p/tQ7XXpv15aOvA9mXvYnVL+/pRyn+t/kdnzqv5f3aG&#10;etsRUQwjO6X8n6R9yX4czb+9P8g6sPP51fw3hfFratP+DuV/b+jT/q4R7bWj+bf1pPfIaK42Xi3/&#10;eoaWapSde1pvfBzHYHyv1fXpct40LhY3vVeVakKX9t9Tvo6/mn+N8TV9fM+Yv5o7/dbx66Zx/Ydg&#10;nFL+1/R4/zObWnvn9PFd5m3reuxzu18T6vNZ+nViR/NvsfZx7AKfavmP0HNzqvSb0mO+lTXw6bP5&#10;b9NjXfHjN4XnZmcoPNN9VMp/zW7pu9fPoWZPz4RSrK2+9BU7Gkdf5/z8xvT4/bD9vaT9vUn90nme&#10;0/4ONbrnl7T/ra9Nj3enQdpsnCHoZ+/Pbh1sfeycbLI/peedm+s19y/ds9TfEvbuKedHY27xacR+&#10;73y45P/7eEf9psCO1tg17e8yVgOtTzRHhBBCCCGEEEIIIYTQf6Lb7QYAAAAAAAAAAAAAAAAAAAAA&#10;AAAAAAAAAAAAAAAAAAAAAAAAAAAAAAAAAAAAAAAAAAAAAAAAAAAAAAAAAAAAAAAAAAAAAAAAAAAA&#10;AAAAAAAAAAAAAAAAAAAAAAAA8J34DQ6uaCYy+iqkAAAKCm1rQlT6zsr+AIARPwAAAAAAAAAAAAAA&#10;AAAAAAAAAAAAAAAAAAAAAAAAAAAAAAAAAAAAAAAAAAAAAAAAAAAAAAAAAAAAAAAAAAAAAAAAAAAA&#10;eJztnetuJFcRx/MIfgQ/ABJOBIiLYCcihIsIMWRhCaCsQShCfCAWIiiJkGwBym4gCY6BxWvPpedm&#10;z9hzad9mPB57psfj+yZrrzcXwkV28gK28wLFqePuxZt43d32aXef0/Xhp/0y8nb3v7pOVZ061Q8B&#10;wEMeow/dHIZMNisVI9HYNrtug4HX38/oZnQxvH5eqrGH+q+ur0lLfWEB5mo1KE9OwmguB/GEZpg2&#10;QfZwOp2ofZq9Tytrq0phtFowU6lAfnzikPkKjd1nhGzhE6DPhLKu+66X11RrczA6lkNf10N2cA/0&#10;kVCZm4Pl1ZVQ0GwZUNL1D5lPIDsAwHUSGkYT2ivLocJYWoJSubwd8nUBYomE71r4Cdp+OpMdYDbQ&#10;ETI7wNgYsqNjsLTcDj365OR2yPKFHh77sZyp1W4TjFq9jrlCWNYDzIl4XNxqLxEmGB9qyVQYYsPt&#10;o9i/Ki31xQUWx7WEgzGBlkyqbgN97P5k5S+MpgnE4glIpTNQKBa5XQi0gW7FbUAVsI55lZFg7KJN&#10;jOVyMD0zw/35WVlsNj5ithWmmFAVukxbOETfoE9OwUKjwd5pwzXVWg1rRWHLDVWhw1wvDkaiUZia&#10;meZ+3S0sN9RJf6npMP0BJNNpHjcy3+6KTDZLsYD8dFtrQqVahUW2JjilvrBwODwSpXVAfjA22GFr&#10;OsxWKywuWHRMWdf7SX8l6LBsAHsE6ouLjonG451kA0qAOh4wnw7VuTkeEzihpJc10l8ZsNYPcU2D&#10;+YW6Y6KxOMUB6sB7YPLjEzBfrzuiWCpTHKAWW2gDGA/W6vO2VGtzH7J1w+9rJsQROeqBH4W5+XlH&#10;sN+GZZ84LPC9pJnZWd5LbkepXB4g/ZWC90KPjo3xnggH7JH+yvEB5oPYD+2EZDpNe4NqgT4dJgoF&#10;Xh+2Iz8+3kv6KwXviU1nsiwXqNqiT07RvqB68JrgbKXihDDmgf2f+uOi4QM6A//vbkYHw6v704/6&#10;onWYqczaktCSYdsP2GbPHkbu/PfC6W+8Ay/W7sLPJ96CRwfbaBM9HthBL+8fy+dhmuWCdoSsDoDv&#10;HUQG23Dj9n9855WVf8JlbWNbsD/gtSDsJ8X+QTvGcvkwxYAR1P+H6U14Y/NfgeGF2t3DR643RdoA&#10;+nWYYvraUSiWwlQHwvUXflHaglfX3g8Uv6nsGAL130cfMDU9bUtZ140Q6Y8xGPy2ugPX2u8Fji8P&#10;LHUKsgHDmoswOTVlR5j0P3z4ehN+b7wbSK6kNkXFg1z/8UIBdKaxDWGpA3dasd/vFt4OJE9nNvsF&#10;6c97AsYnJrD325aRaMxvbS4CzLvhe4l1jLcCCbs2ofrnmf54PtqOeELzW5uLYAD1/2n+Tfj17J1A&#10;8mRsLSJS/1w+z2MAO0KiP8bX8MvyFvxqajuQCIz/zJ6wcdzntyWeSPitzUUAn3mlyXK/20Hlg65r&#10;DVH3yvcBc0z/ItPXjpvDI35r4zW87vPoX9u89hpEnkqsawLz/6P4f6IAxVLJjq0QxP+9qP83hlbg&#10;mbE3A8kXXmt1CdSfz8YoFEtOCEP+j+8WPBldgx9lNgPHN4dWRL77CPb4w0SxaMtoLheGHoA91P+y&#10;thE4vj2ytvPplxsia/+8BwTr/xOFoi3Z0THVzwLwPb/P/snA/CpQRAbbWx70AvD931Qmw+t/diTT&#10;adXPhfPYj62v8K2bq77z2N+X4Uuvtw5ZrN/nUR+Ibs2PwfqfHSz3U70HlO/5MR8Lj1xv+sbD1xq7&#10;7DrKjKse9v/guT7A/i88D+aAgxDkfmGCz8TUUime+9sRktgvTOwdnQHJQS4/bksylQ5T74/q8PM/&#10;8YSGPV2OiMUTYev9VBVc9w/ZWs7Pf2HsZwf7XRjqfmGBz0Jm/pz7fidoyRT5fjXQLL+fZe++U9jv&#10;w9T3qSqGNT8Yv4PglmgsrvqMaNXBmA9zeO77cf6DG9KZ7EfDI1HV6z+qgzH81lHNX3P9HcpUOr1N&#10;+isBnw+L+354/tcNLBZQfQ8oLNyzAdz/cQNbB6gWoAb/t4F0xjHmN2f9vnZCoA1gXoBxoR2YO2IM&#10;ORTubwmqxtG3ZRIJvh/0IKLxOOpuQT5AHTqs3BB7gbRk6hPg/Ohj2ltQPqgOEasfAG3A4pi/Pwma&#10;D60WZSsWQO3x3wfofhyaD60OmNfx9x39gAPtEZnrwthHH5GEi3ommkPdLWTuC+LznX42/lbg+fo/&#10;VpA9cz4YnlERdf7v43S61B8k1Z/3el96ow2Dt/4tFS8vvQfPFm7D4zdWDI98Q9Ol/jLWAniv95XU&#10;Bry2/r60PF/dwT7xAcE20ONSfxn3BHiv97PF23y2mux8P7kh8lxYh0v9ZawF8flOL8zfhT+03lWC&#10;J0ZWewXawJYL/WWcC8TnO/U13lGGl+pv4z2Jej5u8wC/9XQDn+90abANL7L3XyW+E13rFjkXxAUy&#10;1YJxdhp8N7YOz1d2lOKZsVui5kJFFM4B+HynK8lN6J2+owQ/ztyCr91YBrM+QPqfDp/vhOCcH6yt&#10;4GwFnPckC5j/P5VYh6/+bRm6rjXAuh8f9ZepDnz8ed0Dn+NXBpbgieE1/j7hMw4SV1J8/gd88fXW&#10;iddvotP7f/p9nfLs7gPPgeMsgMeZX+2OrfFaEc4EvAgua+uYz/EZpJ/7s+Hoek1o/T+dXhfP8kTw&#10;jP7nXzXwuwzwGPO/OKsB7cPi6fQm/CR760R+kNy477e49uDfQL+DfxNt7pzXJ2oucK+i+mvn1T/g&#10;iJoN5jb/81tXp+wFQCOv2BWkPWIoqH9HADTyEpH7QHsutJel/t8dAI28RFRPgNv9H1l6QPoDoJFX&#10;iIr7+XviUn9Z9n8NH/Xxki2B2iMDisb+BwHQygvtRc+Ic7P2IzL0AHcFQCuR7DP6BOvOn5NL7WWZ&#10;DdQTAM1EsGvq7lX/p9t9f1lmw6D+TclImFojVz3U3MJt3C/T2k/Y47bmt0/aKwP2/R+41J/O/6mD&#10;23Ufkanni3gwbus9MsX9xOmcxe8jMvX7ECeD8f72GbTfJe2l56za07svP+fRvknaS03kjOs9xfxy&#10;g++82329jyNLrZe4H1yv3e7pUb4nN/i+9wrQHdknvy8FHWZsrgvQ/Diqf/dRViKm3gPniOeDluuh&#10;rRnEqXihcxC0R86yD0GooT3ilR8jnLHvo/aI3/cfZnaH/I3z3Z45JcSRGPK/j9dt/xFxfnaHgtPD&#10;JzpvJR4MrvN9Q/6/88cRUasi5NMdOcvcYcI5ONv/asA0P85ZetCI02kynmN0Blh3i/PuTYadfVPv&#10;PsYlCfQ+Sf8m4YiEqfNzptZBW8sJgiAIgiAIgiAIgiAIgiAIwuJ/S9WWyE24DaAAAAScbWtCVPrO&#10;yv4AgCBbAAAAAAAAAAAAAAAAAAAAAAAAAAAAAAAAAAAAAAAAAAAAAAAAAAAAAAAAAAAAAAAAAAAA&#10;AAAAAAAAAAAAAAAAAAAAAAB4nO2a0bHqIBCGU4IlWEJKsARLsARLyPt9sQRLOCVYgrcDS7ADb/YO&#10;mZPhwAIJSubs9898LxqB8MMCi12Hfr1er1cU9PuF/7aF/7aF/7aF/7aF/7aF/7aF/7aF/7aF/7aF&#10;/7aF/7aF/7aF/7aF/7aF/7aF/7aF/7aF/7aF/7aF/7aF/7al+H/o/vwdRq4jt5H7yCuAfP41ch7Z&#10;j6xtUu/qlTqfs3qe7rPLSL+inr1rq7T5EXmfm2vDcWSXWVes3RM3V6c8c6jQT1Wk+B/yOodLQZ/N&#10;1bs+yq3nVtiPOzeWl7zTWamntN1z1ozjKnqD/9McKnm384q6hox6+siczOUUqeO0okyhRrxcpTf5&#10;P42BnDiwdE76MSdWvrQhFOfX+tSvLPPR2nvRG/3PmZtr5r3PMVLXsLLcZ6TcpTF/4suA/9J3sRiw&#10;r+i9Np9ScX/aV074z4d8ypn7D69c/3ttT/ExFfgv7yDr3cEh8+2S0Q+xtTM1f6Tf53uI3n1WUlfK&#10;p1jM2M3eL9R+LW49uvjeZ+/KuyrPfFQF/sdi+SHRx9fA71JzP/SbSdp+4eb9Tmub/2yJtDUlZz+6&#10;GVXwXxTLDcT6WYsbqX2RzE0tps+f1fzX1qaUNP/XjKuPq5L/Wn+E9k/aeNH28pO0dWCeE0jFGRlr&#10;sfVJU+rcV5qbaKZK/h8T/fGjWuXZc/e9x4ihrQG+nzlnv0dXllfM3bveu3p50beokv+pPcD82bXn&#10;5hR+O0vPf/fMmFB6/vvaYkxo4H/q2dr+i7T1RosJsfOBSOb0kpyijJtN7P1FRvzfdfH7qxTaWWRN&#10;XnnJvqO6jPg/aVjoVyq/vDSHrcWXj2iD6/90/7qUVJ/u3NwrvRNI7eH2ro9KxlfzO4AG/v+vVnn2&#10;k3GxL5i7JfnaY5d/J9x0L9DI/9J80bslczeVW15yX3Po0vuOpvcAjfxP3Ru06hNtDCwdl6n756b5&#10;4kb+5+QAxIucvImUpf3n6JhZjkgbl77/J6VOX1oMsOi/KHd9vDt/hxnX7uf6GsutPL1yZDz4a+50&#10;36ft3ebnwPn4vXXf/+nzx9nexTLt/ZqeAxv6XzsPGFozcvO0Ocx9SuX/S2iaG27ov6hmP4bO6LXK&#10;9+8Kl573fZrfFTb2X1TLo1Bf5vw/JQc/p7A0l+iPqeb3Qhvwf/p9aT7GJ5RLKb2jCXkUyiet9b70&#10;/9Fv00b8F0l8PS8cB3JWCO2jTl36XB/zXWJ8aH8/tXPpnVLT/b4vxf+WzepdH0v89vO7V9eH4m3J&#10;ferBlTkEyrx132eMkjJ37vkh0tbpbHDeynz3tVH/0YeE/7aF/7aF/7aF/7aF/7aF/7aF/7aF/7aF&#10;/7aF/7aF/7aF/7aF/7aF/7aF/7aF/7aF/7al+Q8AAAAAAAAAAAAAAAAAAAAAAAAAAAAAAAAAAAAA&#10;AAAAAAAAAAAAAAAAAAAAAAAAAAAAAAAAAAAAAAAAAD/4B/Fuas39IU5aAAAHwW1rQlT6zsr+AIAw&#10;IAAAAAAAAAAAAAAAAAAAAAAAAAAAAAAAAAAAAAAAAAAAAAAAAAAAAAAAAAAAAAAAAAAAAAAAAAAA&#10;AAAAAAAAAAAAAAAAeJztXMuxqzgQJQRCIARCIARCIARCYD8bbd7uLRyCQyAETwaE4Aw8VpV63G63&#10;WhLga1/7nKpT8wZES+rTan3guqoAAAAAAACAd0Tn/vydnsBX9wvIg9fq8gS+ul9AHqD/dwP6fzeg&#10;/3cD+n83UvrPK/nqfgF5SOm/d31N9c+/3ZXTlYcr5ytPV14U+uvHK8cr/XNb625Dvb7OM6vnHK65&#10;K9sN9TShrb7NS6Q/c2hDf2WdWVes3cQ51DkF35a0+af0nyI+KaEr8BlHG3yUW89c6Mc6xPKaPo1G&#10;PaXt5syN45/Sf20/tDFUMkbHDXVNGfW0kTGZyyFSx7DRT7n58rfpTzGQkwfWjklOZ9Tj27A1p2k6&#10;tRttLgXj4zfqnzM2t4x7yT5S17TR7jlid6uvjl+gv/ddLAc0O9cVG0+pvE/rSqIsr+mUM/YXYVfe&#10;t9YUEs/Y/w1K3Fj6+3t+vusC/XhzGX6IzZ2pWPN+52uINlwrqSulUyxn1Kx/WvutvLVU8bVPE+wd&#10;jDIannH+o73/szSJ5fIu4eOD8lxq7GvPEKz1wiyes9omy5bAmlNy1qPF9b2x/h6xs4GYn628kVoX&#10;+bFp5XRe1tLfmptSsPTfElfR+t5cf8sf2vrJihdrLU+w5gF+JpDKMz7WYvOThdS+r/RsIoV3179P&#10;+EOWt8qO1W2NEaM1B0g9c/Z+S1V2rpi7dj1V+5yLvrv+qTUAL7t135yibGfp/u+kxJCG0r3SsVqf&#10;E1L6r/n2q3uR/qmye+vvYc03Vk6I7Q88/Jhec6bofVz6/uId9v+/WX+/zlsTA57WXmTLuXLJugP6&#10;b9P/fz+u1Ct1vrz2DNvKL3ft/iD9U/M/vX9dy5RP6zD2St8JpNZwTfBRSXzlvgP4JP099sqLW9EW&#10;jN2S89q+yn8nnLMW+DT9S8+Lng0/dlNnyyXvawjeL6l1R05cfZr+qfcGJWNtT1gxsDYuU++fc86L&#10;P03/nDMAr0XOuYm3ZX1z1Gfa8bDiUuo/GHVKWDlgD/27lZT1/JT+qbo4T0HfifFQPc6vsbOVs7Dj&#10;40HOufS+z1q78X0gj9+5un3TJ+PM/3/qG4ec9c5Pff/9k/rvfQ6ozRm557Q55Dqlzv9LmJObPlH/&#10;vf2o7dH3si/fFa7d70vmrik+Vf89NdJ8mfN9Sg7lmcLas0QZU7nrkk/Wn54vPY+R1M5SSt/RaBpp&#10;50lbtS/9PvrT9ffw+XVcGQd+r6Cto4Yqva+P6e5zvLa+p3aufaeUs96X+La//2uDj33+lue7h+BD&#10;r21sza+hCzYnxeZc3fYYJTbr6vZ3UlpbaW8wFo53AAAAAAAAAAAAAAAAAACAT0Dr/vxt3/gsek/4&#10;fvrvbpo372/j4t8I7YmevYt4dl2vRvcL+nqMvCda3HN+L5y/1xrf1CccXcQ/ROs3FV+tfxc0nI18&#10;Oyf653Zud321dwisof9TMWXUz/Wna03oF79es/mBz2XaNbrO/+60VuzUok5/bQh5wfJXE8qMRlw3&#10;wdYU/ivLteF5f7835meu4cE9fk8r7TbBXh/qlf7XnmsjtmQ7pU/IZ/w+96nMter3v4r+8lnpBz4v&#10;yGu+/pORR7QxEfvWYVF84iJjkPd7iNijMgfl3ilD/9R8qLVN9lXLG7NyzbdVm5tH5TnOM/OZ5ldL&#10;fxqvLtihmC/Rf2TljuF579s+U/9ZxA/3CS93cvc56sDKUduX0JeZ2WmFDbofm+c60ZZJkPIGX9ee&#10;Q9mze+xrrv5c+yXck+OB9437gmK5VH8tlnjeytGf16nN7yn9qdxBuUb+PCoxcVbapGnK6++V+1Z5&#10;a1zPrB3Ub62vOfrzGD1mtJHA84/0a878TzGtxW6u/jz3ehteRz635uov2y59Qm3lcUJjY2HX/FgY&#10;mN1G6Hc0fCPbS+OQk+rU9FqrP8+h1jlJG/pPbeH9XqO/tM3HUa7+VC+PnwvTYK3+qXHI7bXuPh9S&#10;HNC47IWvLu5+/ojpb83/Ws5Zq38qh0rbGjUfanZi+tfs+jG0I1d/en5gcUD5ea3+TaR+C627X0PJ&#10;84be3a81tLGWqz/FE19Han2l+iz9eQ6NzVGU9/h8I/04KvVLzKJMF3TjfiG/8XVVbE7o3P1+Ss7j&#10;a/XnPj67236G2su143sdGTeNKD8o9cT0n53+u0reJp97D+62L5O2eTz24bqMCd7mEyvXMTtcf/K1&#10;9GOntMnSXyPPm5NRbnKPenPOSptK9W/d47wi628i98nOELnHx1FMf8tubN8r+2DZ4zkh5muaX3rD&#10;DvejnOdk/0b3uH/w/z46/feCJ9HPk7tfQ43i/uLuz/pa97h2Gtg1qmdQytHzBxEHvgzlySa0J3a/&#10;E309h/KxdRZvb4z0bB304T4n/zTMfi/asDj995m1cpNih8+xs7tfy9AcSGW0PgIAAAAAAAAAAAAA&#10;AAAA8CG4XC4gCIIgCIIgCIIgCIIgCIIgCIIgCIIgCIIgCIIgCIIgCIIgCIIgCIIgCIIgCIIgCIIg&#10;CIIgCIIgCIIgCIIgCIIgCIIgCIIgCIIgCIIgCIIgCIJgmv8B2sVYOjbXvX0AAAZCbWtCVPrOyv4A&#10;hnmmAAAAAAAAAAAAAAAAAAAAAAAAAAAAAAAAAAAAAAAAAAAAAAAAAAAAAAAAAAAAAAAAAAAAAAAA&#10;AAAAAAAAAAAAAAAAAAB4nO2cy5XiOhRFHYJDIASH4BAIgRAIgfmbePJmb0AIhOAQ6AwIgQx4qEu3&#10;+pb66mPzsY33WWuv6nLJtnSP/oKubrdbNVfQ6zW1x/j/UjXVP79Od26e853tne8EU3uM/y/TVvke&#10;cpA6MLXH+P8yXRL+OzauDkztcYH/re+zDp7uTh/hpNK1UsYVqsl479jN3P9DQRlKuPj6sKa60BbE&#10;5bAS/81x78NVF8SiXaH/MgeuV1APjpkY/E40A5/f7b/jtAL/6+rn2k97v1m5/44f6+APVlP9mRP/&#10;VeYZ+DzG/4sfvywOkXof7QPXrBn4PMb/vsC7jfc4VQfeEeJZawY+v8p/p9Qe2Pcc2NBG9ZkWqXfu&#10;EvfF3he+e+/7MGsP5+zLL/15bC7bJvKxW/j4X+r/7yKO8D+3fk69r0/cl6o7zsfUnD3F3nhuUfxm&#10;4DP+f83RriO9v+n2jP8/lOv/Y/e903/X7nN79Tmsvc21+59rU8eZ+P/oOvcayc8n++/mQNbaT86J&#10;cuu/a6TNTOF/rt+/Vj/PuML0sb2sT/b/Uazxcgr/c+d0sT2q2v+tS5QF///GjbNNxr93+p96z5A5&#10;Lv6XcfVtJnf+Mwf/rwX5xP/x9SC1//8u/zeZ97j+KjdW4f94YnXgnfO/krWfS+P6rZKxaw3+X6r4&#10;3qZ8Pqy0H7D62Dmv/86FfcIn+18yN6p9vHPxtGL57v2/3DlVrA2kxrC1+y/aZ+JorZ/f7X9d5c8q&#10;Y8T2sfD/j1JjrLV/NsX5j3g25hygM56L/2WeWH5O5b+T6wvcmDT0TCDcz8T/1/nfJt7/qP9abr5/&#10;LPQ/PAPG/y/lPgsdOz9J3ZOafz/Tf5Fr27kzjXAeg/9fysUt9qzUOJx6/yv8LylLmKc1+7/x/WHJ&#10;GGp9diYXa4frl629g6H+uzVcOHbH1OH/N5fK/g5gzu+w74/tse8Kn6HfnZu7W/7LPW795/x19SHc&#10;55PzviGfZ/h0/59Bqj+uC/x89H25/f8hhHMS/E8T2zfRyu0dPep/aR+Tw+rH8D+OtV8SU+n6a4z/&#10;qfF8CNY+MP7b5U6t3WN6lk+h/0PnK1a7j50BLN3/tiqbU+WQedWQs1NLLj9D+wL57J7M68I+2vX/&#10;Jd9Vs54bW38M8n9Baquf3/GLsVfpXpmXXeT98u6hn91pfd4Plb2u6dTzX1UuhBBCCCGEEEIIIYQQ&#10;Qu/Rpvv3v/bO1PmYWhKHdkXxcGW+3rndOaykzKHqe7lPPgYaF5fdwmOy8b6eImVpVXlPCy/rWPWG&#10;98J24THR/sbat9SPZuFlHaNaxcfVg9rHoA7aS63GhY26bl2TtK7u7P2/ayO2pekk7dZ7GKuTMn7t&#10;/M/G/5TyHUeW4VCQt1blLZV2bmoK+79YOwqv6XSpsaQ0ndNOjdE6nW6vR+NZl8B/zTPKEMubsJQ5&#10;1CWI2d6ov2P8P3dffYoVkzHprkG6q2qz+nrvn3l6gv9h3q4qNtsgbr3/uTT/m0gd7lRZx/gv5dfP&#10;Pw1MJ/NSHfcmyKO7Jh71hfVWq6QMO+Nab+TtsED/nWpffl1/Y34N9d9Jry+GpIuNTefA71f7bz1H&#10;fj+q5y7Vf6026A9kXvWI/zouQ9KF7VwU+o3/z1VYjjoSx1L/dV85JJ30R+cgluE4EfO/ieRba6z/&#10;Z5XXJff/vW9fsnYJ57Qyx5JrMq+2YqKvdT7NXl07Dkyn4ylrxKO6tsv47yRpzyrfeu0w1n89J7BY&#10;gv+bTBl0v3tIpLNiF6Ln66Xpau+blU73CSn/j8a9us8e67/EZMnrv9q3qz7Ie9/Z+6WHwA+9znJ/&#10;b4NnXHx8wv210nSSx6OK88V7oNeonX9OOE/Q91+C++XvfVDexv/eq7zoa1ZcGl9ndRtZyh7QMxUb&#10;18emm7PEbxlTtkEdmzp/U2hN/qfG/6Wfm4zVmvxv/XglbV7Gr6WWByGEEEIIIYTQg5rB//MDAAAA&#10;AAAAAAAAAAAAAAAAAAAAAAAAAAAAAAAAAAAAAAAAAAAAAAAAAAAAAAAAAAAAAAAAAACwBP4Hbquj&#10;SPudZi0AARisYVRYVCAvOTggPDwgLzAgNyA+PiAvMCA8PCAvMSA8PCAvMCBbIDw8IC8wIDw8IC85&#10;OSAvQ29vbFR5cGVGb250IC8wIDw8IC8wICj+/wBVAGIAdQBuAHQAdQAtAEIAbwBsAGQpIC8yIDEg&#10;Pj4gPj4gPj4gPDwgLzAgPDwgLzk5IC9Db29sVHlwZUZvbnQgLzAgPDwgLzAgKP7/AE0AeQByAGkA&#10;YQBkAFAAcgBvAC0AUgBlAGcAdQBsAGEAcikgLzIgMCA+PiA+PiA+PiA8PCAvMCA8PCAvOTkgL0Nv&#10;b2xUeXBlRm9udCAvMCA8PCAvMCAo/v8AQQBkAG8AYgBlAEkAbgB2AGkAcwBGAG8AbgB0KSAvMiAw&#10;ID4+ID4+ID4+IDw8IC8wIDw8IC85OSAvQ29vbFR5cGVGb250IC8wIDw8IC8wICj+/wBUAGkAbQBl&#10;AHMATgBlAHcAUgBvAG0AYQBuAFAAUwBNAFQpIC8yIDEgPj4gPj4gPj4gXSA+PiAvMiA8PCAvMCBb&#10;IDw8IC8wIDw8IC8wICj+/ykgLzUgPDwgLzAgWyA8PCAvMCAo/v/+Nf41KSAvMSAxID4+IDw8IC8w&#10;ICj+//43/jcpIC8xIDEgPj4gPDwgLzAgKP7//jn+OSkgLzEgMSA+PiA8PCAvMCAo/v/+O/47KSAv&#10;MSAxID4+IDw8IC8wICj+//49/j0pIC8xIDEgPj4gPDwgLzAgKP7//j/+PykgLzEgMSA+PiA8PCAv&#10;MCAo/v/+Qf5BKSAvMSAxID4+IDw8IC8wICj+//5D/kMpIC8xIDEgPj4gPDwgLzAgKP7//wj/CCkg&#10;LzEgMSA+PiA8PCAvMCAo/v//O/87KSAvMSAxID4+IDw8IC8wICj+//9b/1spIC8xIDEgPj4gPDwg&#10;LzAgKP7/IBggGCkgLzEgMSA+PiA8PCAvMCAo/v8wCDAIKSAvMSAxID4+IDw8IC8wICj+/zAKMAop&#10;IC8xIDEgPj4gPDwgLzAgKP7/MAwwDCkgLzEgMSA+PiA8PCAvMCAo/v8wDjAOKSAvMSAxID4+IDw8&#10;IC8wICj+/zAQMBApIC8xIDEgPj4gPDwgLzAgKP7/MBQwFCkgLzEgMSA+PiA8PCAvMCAo/v/+Nv42&#10;KSAvMSAyID4+IDw8IC8wICj+//44/jgpIC8xIDIgPj4gPDwgLzAgKP7//jr+OikgLzEgMiA+PiA8&#10;PCAvMCAo/v/+PP48KSAvMSAyID4+IDw8IC8wICj+//4+/j4pIC8xIDIgPj4gPDwgLzAgKP7//kD+&#10;QCkgLzEgMiA+PiA8PCAvMCAo/v/+Qv5CKSAvMSAyID4+IDw8IC8wICj+//5E/kQpIC8xIDIgPj4g&#10;PDwgLzAgKP7//wn/CSkgLzEgMiA+PiA8PCAvMCAo/v//Pf89KSAvMSAyID4+IDw8IC8wICj+//9d&#10;/10pIC8xIDIgPj4gPDwgLzAgKP7/IBkgGSkgLzEgMiA+PiA8PCAvMCAo/v8wCTAJKSAvMSAyID4+&#10;IDw8IC8wICj+/zALMAspIC8xIDIgPj4gPDwgLzAgKP7/MA0wDSkgLzEgMiA+PiA8PCAvMCAo/v8w&#10;DzAPKSAvMSAyID4+IDw8IC8wICj+/zARMBEpIC8xIDIgPj4gPDwgLzAgKP7/MBUwFSkgLzEgMiA+&#10;PiA8PCAvMCAo/v//D/8PKSAvMSAzID4+IDw8IC8wICj+//9e/14pIC8xIDMgPj4gPDwgLzAgKP7/&#10;MEEwQSkgLzEgMyA+PiA8PCAvMCAo/v8wQzBDKSAvMSAzID4+IDw8IC8wICj+/zBFMEUpIC8xIDMg&#10;Pj4gPDwgLzAgKP7/MEcwRykgLzEgMyA+PiA8PCAvMCAo/v8wSTBJKSAvMSAzID4+IDw8IC8wICj+&#10;/zBjMGMpIC8xIDMgPj4gPDwgLzAgKP7/MIMwgykgLzEgMyA+PiA8PCAvMCAo/v8whTCFKSAvMSAz&#10;ID4+IDw8IC8wICj+/zCHMIcpIC8xIDMgPj4gPDwgLzAgKP7/MI4wjikgLzEgMyA+PiA8PCAvMCAo&#10;/v8wnTCdKSAvMSAzID4+IDw8IC8wICj+/zCeMJ4pIC8xIDMgPj4gPDwgLzAgKP7/MKEwoSkgLzEg&#10;MyA+PiA8PCAvMCAo/v8wozCjKSAvMSAzID4+IDw8IC8wICj+/zClMKUpIC8xIDMgPj4gPDwgLzAg&#10;KP7/MKcwpykgLzEgMyA+PiA8PCAvMCAo/v8wqTCpKSAvMSAzID4+IDw8IC8wICj+/zDDMMMpIC8x&#10;IDMgPj4gPDwgLzAgKP7/MOMw4ykgLzEgMyA+PiA8PCAvMCAo/v8w5TDlKSAvMSAzID4+IDw8IC8w&#10;ICj+/zDnMOcpIC8xIDMgPj4gPDwgLzAgKP7/MO4w7ikgLzEgMyA+PiA8PCAvMCAo/v8w9TD2KSAv&#10;MSAzID4+IDw8IC8wICj+/zD8MP4pIC8xIDMgPj4gPDwgLzAgKP7/MAUwBSkgLzEgMyA+PiA8PCAv&#10;MCAo/v//Af8BKSAvMSA0ID4+IDw8IC8wICj+//8f/x8pIC8xIDQgPj4gPDwgLzAgKP7//xr/Gykg&#10;LzEgNSA+PiA8PCAvMCAo/v8w+zD7KSAvMSA1ID4+IDw8IC8wICj+/yAQIBApIC8xIDUgPj4gPDwg&#10;LzAgKP7//w7/DikgLzEgNiA+PiA8PCAvMCAo/v8wAjACKSAvMSA2ID4+IDw8IC8wICj+//8M/wwp&#10;IC8xIDcgPj4gPDwgLzAgKP7/MAEwASkgLzEgNyA+PiA8PCAvMCAo/v8gFSAVKSAvMSA4ID4+IDw8&#10;IC8wICj+/yAlICYpIC8xIDggPj4gPDwgLzAgKP7//wT/BCkgLzEgOSA+PiA8PCAvMCAo/v8AowCj&#10;KSAvMSA5ID4+IDw8IC8wICj+///l/+UpIC8xIDkgPj4gPDwgLzAgKP7//wX/BSkgLzEgMTAgPj4g&#10;PDwgLzAgKP7/AKIAoikgLzEgMTAgPj4gPDwgLzAgKP7/ALAAsCkgLzEgMTAgPj4gPDwgLzAgKP7/&#10;IDAgMCkgLzEgMTAgPj4gPDwgLzAgKP7/IDIgNCkgLzEgMTAgPj4gPDwgLzAgKP7/MAAwACkgLzEg&#10;MTEgPj4gPDwgLzAgKP7/MEIwQikgLzEgMTIgPj4gPDwgLzAgKP7/MEQwRCkgLzEgMTIgPj4gPDwg&#10;LzAgKP7/MEYwRikgLzEgMTIgPj4gPDwgLzAgKP7/MEgwSCkgLzEgMTIgPj4gPDwgLzAgKP7/MEow&#10;YikgLzEgMTIgPj4gPDwgLzAgKP7/MGQwhCkgLzEgMTIgPj4gPDwgLzAgKP7/MIYwhikgLzEgMTIg&#10;Pj4gPDwgLzAgKP7/MIgwjSkgLzEgMTIgPj4gPDwgLzAgKP7/MI8wkykgLzEgMTIgPj4gPDwgLzAg&#10;KP7//xD/GSkgLzEgMTMgPj4gPDwgLzAgKP7/MKIwoikgLzEgMTQgPj4gPDwgLzAgKP7/MKQwpCkg&#10;LzEgMTQgPj4gPDwgLzAgKP7/MKYwpikgLzEgMTQgPj4gPDwgLzAgKP7/MKgwqCkgLzEgMTQgPj4g&#10;PDwgLzAgKP7/MKowwikgLzEgMTQgPj4gPDwgLzAgKP7/MMQw5CkgLzEgMTQgPj4gPDwgLzAgKP7/&#10;MOYw5ikgLzEgMTQgPj4gPDwgLzAgKP7/MOgw7SkgLzEgMTQgPj4gPDwgLzAgKP7/MO8w8ykgLzEg&#10;MTQgPj4gPDwgLzAgKP7/MiAyQykgLzEgMTQgPj4gPDwgLzAgKP7/MoAysCkgLzEgMTQgPj4gPDwg&#10;LzAgKP7/MtAy/ikgLzEgMTQgPj4gPDwgLzAgKP7/MwAzVykgLzEgMTQgPj4gPDwgLzAgKP7/M3Ez&#10;dikgLzEgMTQgPj4gPDwgLzAgKP7/M4Az3SkgLzEgMTQgPj4gPDwgLzAgKP7/TgCfpSkgLzEgMTQg&#10;Pj4gPDwgLzAgKP7/ADAAOSkgLzEgMTUgPj4gPDwgLzAgKP7/ACEAfikgLzEgMTYgPj4gPDwgLzAg&#10;KP7/AKEA/ykgLzEgMTYgPj4gPDwgLzAgKP7/IBwgHCkgLzEgMTYgPj4gPDwgLzAgKP7/IB0gHSkg&#10;LzEgMTYgPj4gXSA+PiA+PiA+PiBdIC8xIFsgPDwgLzAgMCA+PiBdID4+IC8zIDw8IC8wIFsgPDwg&#10;LzAgPDwgLzAgKP7/AFkAYQBrAHUAbQBvAG4AbwBIAGEAbgBrAGEAawB1KSAvNSA8PCAvMCAwIC8x&#10;IDw8IC8wIFsgPDwgLzAgLS41IC8yICj+//8IKSA+PiA8PCAvMCAtLjUgLzIgKP7//zspID4+IDw8&#10;IC8wIC0uNSAvMiAo/v//WykgPj4gPDwgLzAgLS41IC8yICj+/yAYKSA+PiA8PCAvMCAtLjUgLzIg&#10;KP7/IBwpID4+IDw8IC8wIC0uNSAvMiAo/v8wCCkgPj4gPDwgLzAgLS41IC8yICj+/zAKKSA+PiA8&#10;PCAvMCAtLjUgLzIgKP7/MAwpID4+IDw8IC8wIC0uNSAvMiAo/v8wDikgPj4gPDwgLzAgLS41IC8y&#10;ICj+/zAQKSA+PiA8PCAvMCAtLjUgLzIgKP7/MBQpID4+IDw8IC8xIC0uNSAvMiAo/v//CSkgPj4g&#10;PDwgLzEgLS41IC8yICj+//89KSA+PiA8PCAvMSAtLjUgLzIgKP7//10pID4+IDw8IC8xIC0uNSAv&#10;MiAo/v8gGSkgPj4gPDwgLzEgLS41IC8yICj+/yAdKSA+PiA8PCAvMSAtLjUgLzIgKP7/MAkpID4+&#10;IDw8IC8xIC0uNSAvMiAo/v8wCykgPj4gPDwgLzEgLS41IC8yICj+/zANKSA+PiA8PCAvMSAtLjUg&#10;LzIgKP7/MA8pID4+IDw8IC8xIC0uNSAvMiAo/v8wESkgPj4gPDwgLzEgLS41IC8yICj+/zAVKSA+&#10;PiA8PCAvMSAtLjUgLzIgKP7//w4pID4+IDw8IC8xIC0uNSAvMiAo/v8wAikgPj4gPDwgLzEgLS41&#10;IC8yICj+//8MKSA+PiA8PCAvMSAtLjUgLzIgKP7/MAEpID4+IDw8IC8wIC0uMjUgLzEgLS4yNSAv&#10;MiAo/v//GikgPj4gPDwgLzAgLS4yNSAvMSAtLjI1IC8yICj+//8bKSA+PiA8PCAvMCAtLjI1IC8x&#10;IC0uMjUgLzIgKP7/MPspID4+IDw8IC8wIC0uMjUgLzEgLS4yNSAvMiAo/v8gECkgPj4gXSA+PiAv&#10;MiA8PCAvMCA8PCAvMCBbIDw8IC8wIDEgLzEgWyA8PCAvMCBbIDEgNSBdIC8xIDw8IC8xIDw8IC8w&#10;IFsgLjI1IC4yNSAuMjUgXSAvMSAxID4+ID4+ID4+IF0gPj4gPDwgLzAgMiAvMSBbIDw8IC8wIFsg&#10;MiAxIF0gLzEgPDwgLzAgPDwgLzAgWyAwLjAgMC4wIC41IF0gLzEgMyA+PiA+PiA+PiA8PCAvMCBb&#10;IDIgMiBdIC8xIDw8IC8wIDw8IC8wIFsgMC4wIDAuMCAwLjAgXSAvMSAzID4+ID4+ID4+IDw8IC8w&#10;IFsgMiAzIF0gLzEgPDwgLzAgPDwgLzAgWyAwLjAgMC4wIC41IF0gLzEgMyA+PiA+PiA+PiA8PCAv&#10;MCBbIDIgNCBdIC8xIDw8IC8wIDw8IC8wIFsgMC4wIDAuMCAuNSBdIC8xIDMgPj4gPj4gPj4gPDwg&#10;LzAgWyAyIDUgXSAvMSA8PCAvMCA8PCAvMCBbIDAuMCAuMjUgLjI1IF0gLzEgMSA+PiA+PiA+PiA8&#10;PCAvMCBbIDIgNyBdIC8xIDw8IC8wIDw8IC8wIFsgMC4wIDAuMCAwLjAgXSAvMSAyID4+ID4+ID4+&#10;IDw8IC8wIFsgMiA4IF0gLzEgPDwgLzAgPDwgLzAgWyAwLjAgMC4wIDAuMCBdIC8xIDMgPj4gPj4g&#10;Pj4gPDwgLzAgWyAyIDkgXSAvMSA8PCAvMCA8PCAvMCBbIDAuMCAwLjAgLjUgXSAvMSAzID4+ID4+&#10;ID4+IDw8IC8wIFsgMiAxMCBdIC8xIDw8IC8wIDw8IC8wIFsgMC4wIDAuMCAuNSBdIC8xIDMgPj4g&#10;Pj4gPj4gPDwgLzAgWyAyIDExIF0gLzEgPDwgLzAgPDwgLzAgWyAwLjAgMC4wIDAuMCBdIC8xIDMg&#10;Pj4gPj4gPj4gPDwgLzAgWyAyIDEyIF0gLzEgPDwgLzAgPDwgLzAgWyAwLjAgMC4wIC41IF0gLzEg&#10;MyA+PiA+PiA+PiA8PCAvMCBbIDIgMTMgXSAvMSA8PCAvMCA8PCAvMCBbIDAuMCAwLjAgLjUgXSAv&#10;MSAzID4+ID4+ID4+IDw8IC8wIFsgMiAxNCBdIC8xIDw8IC8wIDw8IC8wIFsgMC4wIDAuMCAuNSBd&#10;IC8xIDMgPj4gPj4gPj4gPDwgLzAgWyAyIDE1IF0gLzEgPDwgLzAgPDwgLzAgWyAwLjAgMC4wIC41&#10;IF0gLzEgMyA+PiA+PiA+PiA8PCAvMCBbIDIgMTYgXSAvMSA8PCAvMCA8PCAvMCBbIDAuMCAwLjAg&#10;LjUgXSAvMSAzID4+ID4+ID4+IF0gPj4gPDwgLzAgMyAvMSBbIDw8IC8wIFsgMyAxIF0gLzEgPDwg&#10;LzEgPDwgLzAgWyAwLjAgMC4wIC41IF0gLzEgMyA+PiA+PiA+PiA8PCAvMCBbIDMgMyBdIC8xIDw8&#10;IC8xIDw8IC8wIFsgMC4wIDAuMCAxLjAgXSA+PiA+PiA+PiA8PCAvMCBbIDMgNSBdIC8xIDw8IC8x&#10;IDw8IC8wIFsgMC4wIC4yNSAuMjUgXSAvMSAxID4+ID4+ID4+IDw8IC8wIFsgMyA3IF0gLzEgPDwg&#10;LzEgPDwgLzAgWyAwLjAgMC4wIDAuMCBdIC8xIDIgPj4gPj4gPj4gPDwgLzAgWyAzIDggXSAvMSA8&#10;PCAvMSA8PCAvMCBbIDAuMCAwLjAgMS4wIF0gPj4gPj4gPj4gPDwgLzAgWyAzIDkgXSAvMSA8PCAv&#10;MSA8PCAvMCBbIDAuMCAwLjAgMS4wIF0gPj4gPj4gPj4gPDwgLzAgWyAzIDEwIF0gLzEgPDwgLzEg&#10;PDwgLzAgWyAwLjAgMC4wIDEuMCBdID4+ID4+ID4+IDw8IC8wIFsgMyAxMiBdIC8xIDw8IC8xIDw8&#10;IC8wIFsgMC4wIDAuMCAxLjAgXSA+PiA+PiA+PiA8PCAvMCBbIDMgMTMgXSAvMSA8PCAvMSA8PCAv&#10;MCBbIDAuMCAwLjAgMS4wIF0gPj4gPj4gPj4gPDwgLzAgWyAzIDE0IF0gLzEgPDwgLzEgPDwgLzAg&#10;WyAwLjAgMC4wIDEuMCBdID4+ID4+ID4+IDw8IC8wIFsgMyAxNSBdIC8xIDw8IC8xIDw8IC8wIFsg&#10;LjEyNSAuMjUgLjUgXSAvMSA0ID4+ID4+ID4+IDw8IC8wIFsgMyAxNiBdIC8xIDw8IC8xIDw8IC8w&#10;IFsgLjEyNSAuMjUgLjUgXSAvMSA0ID4+ID4+ID4+IF0gPj4gPDwgLzAgNCAvMSBbIDw8IC8wIFsg&#10;NCAxIF0gLzEgPDwgLzEgPDwgLzAgWyAwLjAgMC4wIC41IF0gLzEgMyA+PiA+PiA+PiA8PCAvMCBb&#10;IDQgNSBdIC8xIDw8IC8xIDw8IC8wIFsgMC4wIC4yNSAuMjUgXSAvMSAxID4+ID4+ID4+IDw8IC8w&#10;IFsgNCA3IF0gLzEgPDwgLzEgPDwgLzAgWyAwLjAgMC4wIDAuMCBdIC8xIDIgPj4gPj4gPj4gPDwg&#10;LzAgWyA0IDE1IF0gLzEgPDwgLzEgPDwgLzAgWyAuMTI1IC4yNSAuMjUgXSAvMSA0ID4+ID4+ID4+&#10;IDw8IC8wIFsgNCAxNiBdIC8xIDw8IC8xIDw8IC8wIFsgLjEyNSAuMjUgLjI1IF0gLzEgNCA+PiA+&#10;PiA+PiBdID4+IDw8IC8wIDUgLzEgWyA8PCAvMCBbIDUgMSBdIC8xIDw8IC8wIDw8IC8wIFsgMC4w&#10;IC4yNSAuMjUgXSAvMSAxID4+ID4+ID4+IDw8IC8wIFsgNSAyIF0gLzEgPDwgLzAgPDwgLzAgWyAu&#10;MjUgLjI1IC4yNSBdIC8xIDEgPj4gPj4gPj4gPDwgLzAgWyA1IDMgXSAvMSA8PCAvMCA8PCAvMCBb&#10;IDAuMCAuMjUgLjI1IF0gLzEgMSA+PiA+PiA+PiA8PCAvMCBbIDUgNCBdIC8xIDw8IC8wIDw8IC8w&#10;IFsgMC4wIC4yNSAuMjUgXSAvMSAxID4+ID4+ID4+IDw8IC8wIFsgNSA1IF0gLzEgPDwgLzAgPDwg&#10;LzAgWyAwLjAgLjUgLjUgXSAvMSAxID4+ID4+ID4+IDw8IC8wIFsgNSA2IF0gLzEgPDwgLzAgPDwg&#10;LzAgWyAuMjUgLjI1IC4yNSBdIC8xIDEgPj4gPj4gPj4gPDwgLzAgWyA1IDcgXSAvMSA8PCAvMCA8&#10;PCAvMCBbIC4yNSAuMjUgLjI1IF0gLzEgMSA+PiA+PiA+PiA8PCAvMCBbIDUgOCBdIC8xIDw8IC8w&#10;IDw8IC8wIFsgMC4wIC4yNSAuMjUgXSAvMSAxID4+ID4+ID4+IDw8IC8wIFsgNSA5IF0gLzEgPDwg&#10;LzAgPDwgLzAgWyAwLjAgLjI1IC4yNSBdIC8xIDEgPj4gPj4gPj4gPDwgLzAgWyA1IDEwIF0gLzEg&#10;PDwgLzAgPDwgLzAgWyAwLjAgLjI1IC4yNSBdIC8xIDEgPj4gPj4gPj4gPDwgLzAgWyA1IDExIF0g&#10;LzEgPDwgLzAgPDwgLzAgWyAwLjAgLjI1IC4yNSBdIC8xIDEgPj4gPj4gPj4gPDwgLzAgWyA1IDEy&#10;IF0gLzEgPDwgLzAgPDwgLzAgWyAwLjAgLjI1IC4yNSBdIC8xIDEgPj4gPj4gPj4gPDwgLzAgWyA1&#10;IDEzIF0gLzEgPDwgLzAgPDwgLzAgWyAwLjAgLjI1IC4yNSBdIC8xIDEgPj4gPj4gPj4gPDwgLzAg&#10;WyA1IDE0IF0gLzEgPDwgLzAgPDwgLzAgWyAwLjAgLjI1IC4yNSBdIC8xIDEgPj4gPj4gPj4gPDwg&#10;LzAgWyA1IDE1IF0gLzEgPDwgLzAgPDwgLzAgWyAwLjAgLjI1IC4yNSBdIC8xIDEgPj4gPj4gPj4g&#10;PDwgLzAgWyA1IDE2IF0gLzEgPDwgLzAgPDwgLzAgWyAwLjAgLjI1IC4yNSBdIC8xIDEgPj4gPj4g&#10;Pj4gXSA+PiA8PCAvMCA2IC8xIFsgPDwgLzAgWyA2IDEgXSAvMSA8PCAvMCA8PCAvMCBbIDAuMCAw&#10;LjAgLjUgXSAvMSAzID4+ID4+ID4+IDw8IC8wIFsgNiAzIF0gLzEgPDwgLzAgPDwgLzAgWyAwLjAg&#10;MC4wIC41IF0gPj4gPj4gPj4gPDwgLzAgWyA2IDQgXSAvMSA8PCAvMCA8PCAvMCBbIDAuMCAwLjAg&#10;LjUgXSA+PiA+PiA+PiA8PCAvMCBbIDYgNSBdIC8xIDw8IC8wIDw8IC8wIFsgMC4wIC4yNSAuMjUg&#10;XSAvMSAxID4+ID4+ID4+IDw8IC8wIFsgNiA3IF0gLzEgPDwgLzAgPDwgLzAgWyAwLjAgMC4wIDAu&#10;MCBdIC8xIDIgPj4gPj4gPj4gPDwgLzAgWyA2IDggXSAvMSA8PCAvMCA8PCAvMCBbIDAuMCAwLjAg&#10;LjUgXSA+PiA+PiA+PiA8PCAvMCBbIDYgOSBdIC8xIDw8IC8wIDw8IC8wIFsgMC4wIDAuMCAuNSBd&#10;ID4+ID4+ID4+IDw8IC8wIFsgNiAxMCBdIC8xIDw8IC8wIDw8IC8wIFsgMC4wIDAuMCAuNSBdID4+&#10;ID4+ID4+IDw8IC8wIFsgNiAxMSBdIC8xIDw8IC8wIDw8IC8wIFsgMC4wIDAuMCAuNSBdID4+ID4+&#10;ID4+IDw8IC8wIFsgNiAxMiBdIC8xIDw8IC8wIDw8IC8wIFsgMC4wIDAuMCAuNSBdID4+ID4+ID4+&#10;IDw8IC8wIFsgNiAxMyBdIC8xIDw8IC8wIDw8IC8wIFsgMC4wIDAuMCAuNSBdID4+ID4+ID4+IDw8&#10;IC8wIFsgNiAxNCBdIC8xIDw8IC8wIDw8IC8wIFsgMC4wIDAuMCAuNSBdID4+ID4+ID4+IDw8IC8w&#10;IFsgNiAxNSBdIC8xIDw8IC8wIDw8IC8wIFsgMC4wIDAuMCAuNSBdIC8xIDQgPj4gPj4gPj4gPDwg&#10;LzAgWyA2IDE2IF0gLzEgPDwgLzAgPDwgLzAgWyAwLjAgMC4wIC41IF0gLzEgNCA+PiA+PiA+PiBd&#10;ID4+IDw8IC8wIDcgLzEgWyA8PCAvMCBbIDcgMSBdIC8xIDw8IC8wIDw8IC8wIFsgMC4wIDAuMCAu&#10;NSBdIC8xIDIgPj4gPj4gPj4gPDwgLzAgWyA3IDMgXSAvMSA8PCAvMCA8PCAvMCBbIDAuMCAwLjAg&#10;LjUgXSAvMSAyID4+ID4+ID4+IDw8IC8wIFsgNyA0IF0gLzEgPDwgLzAgPDwgLzAgWyAwLjAgMC4w&#10;IC41IF0gLzEgMiA+PiA+PiA+PiA8PCAvMCBbIDcgNSBdIC8xIDw8IC8wIDw8IC8wIFsgMC4wIC4y&#10;NSAuMjUgXSAvMSAxID4+ID4+ID4+IDw8IC8wIFsgNyA3IF0gLzEgPDwgLzAgPDwgLzAgWyAwLjAg&#10;MC4wIDAuMCBdIC8xIDIgPj4gPj4gPj4gPDwgLzAgWyA3IDggXSAvMSA8PCAvMCA8PCAvMCBbIDAu&#10;MCAwLjAgLjUgXSAvMSAyID4+ID4+ID4+IDw8IC8wIFsgNyA5IF0gLzEgPDwgLzAgPDwgLzAgWyAw&#10;LjAgMC4wIC41IF0gLzEgMiA+PiA+PiA+PiA8PCAvMCBbIDcgMTAgXSAvMSA8PCAvMCA8PCAvMCBb&#10;IDAuMCAwLjAgLjUgXSAvMSAyID4+ID4+ID4+IDw8IC8wIFsgNyAxMiBdIC8xIDw8IC8wIDw8IC8w&#10;IFsgMC4wIDAuMCAuNSBdIC8xIDIgPj4gPj4gPj4gPDwgLzAgWyA3IDEzIF0gLzEgPDwgLzAgPDwg&#10;LzAgWyAwLjAgMC4wIC41IF0gLzEgMiA+PiA+PiA+PiA8PCAvMCBbIDcgMTQgXSAvMSA8PCAvMCA8&#10;PCAvMCBbIDAuMCAwLjAgLjUgXSAvMSAyID4+ID4+ID4+IDw8IC8wIFsgNyAxNSBdIC8xIDw8IC8w&#10;IDw8IC8wIFsgMC4wIDAuMCAuNSBdIC8xIDIgPj4gPj4gPj4gPDwgLzAgWyA3IDE2IF0gLzEgPDwg&#10;LzAgPDwgLzAgWyAwLjAgMC4wIC41IF0gLzEgMiA+PiA+PiA+PiBdID4+IDw8IC8wIDggLzEgWyA8&#10;PCAvMCBbIDggMSBdIC8xIDw8IC8xIDw8IC8wIFsgMC4wIDAuMCAuNSBdIC8xIDMgPj4gPj4gPj4g&#10;PDwgLzAgWyA4IDMgXSAvMSA8PCAvMSA8PCAvMCBbIDAuMCAwLjAgMS4wIF0gPj4gPj4gPj4gPDwg&#10;LzAgWyA4IDUgXSAvMSA8PCAvMSA8PCAvMCBbIDAuMCAuMjUgLjI1IF0gLzEgMSA+PiA+PiA+PiA8&#10;PCAvMCBbIDggNyBdIC8xIDw8IC8xIDw8IC8wIFsgMC4wIDAuMCAwLjAgXSAvMSAyID4+ID4+ID4+&#10;IDw8IC8wIFsgOCA4IF0gLzEgPDwgLzEgPDwgLzAgWyAwLjAgMC4wIDEuMCBdID4+ID4+ID4+IDw8&#10;IC8wIFsgOCA5IF0gLzEgPDwgLzEgPDwgLzAgWyAwLjAgMC4wIDEuMCBdID4+ID4+ID4+IDw8IC8w&#10;IFsgOCAxMCBdIC8xIDw8IC8xIDw8IC8wIFsgMC4wIDAuMCAxLjAgXSA+PiA+PiA+PiA8PCAvMCBb&#10;IDggMTIgXSAvMSA8PCAvMSA8PCAvMCBbIDAuMCAwLjAgMS4wIF0gPj4gPj4gPj4gPDwgLzAgWyA4&#10;IDEzIF0gLzEgPDwgLzEgPDwgLzAgWyAwLjAgMC4wIDEuMCBdID4+ID4+ID4+IDw8IC8wIFsgOCAx&#10;NCBdIC8xIDw8IC8xIDw8IC8wIFsgMC4wIDAuMCAxLjAgXSA+PiA+PiA+PiA8PCAvMCBbIDggMTUg&#10;XSAvMSA8PCAvMSA8PCAvMCBbIDAuMCAwLjAgLjUgXSAvMSA0ID4+ID4+ID4+IDw8IC8wIFsgOCAx&#10;NiBdIC8xIDw8IC8xIDw8IC8wIFsgMC4wIDAuMCAuNSBdIC8xIDQgPj4gPj4gPj4gXSA+PiA8PCAv&#10;MCA5IC8xIFsgPDwgLzAgWyA5IDEgXSAvMSA8PCAvMSA8PCAvMCBbIDAuMCAwLjAgLjUgXSAvMSAz&#10;ID4+ID4+ID4+IDw8IC8wIFsgOSAzIF0gLzEgPDwgLzEgPDwgLzAgWyAwLjAgMC4wIDEuMCBdID4+&#10;ID4+ID4+IDw8IC8wIFsgOSA1IF0gLzEgPDwgLzEgPDwgLzAgWyAwLjAgLjI1IC4yNSBdIC8xIDEg&#10;Pj4gPj4gPj4gPDwgLzAgWyA5IDcgXSAvMSA8PCAvMSA8PCAvMCBbIDAuMCAwLjAgMC4wIF0gLzEg&#10;MiA+PiA+PiA+PiA8PCAvMCBbIDkgOCBdIC8xIDw8IC8xIDw8IC8wIFsgMC4wIDAuMCAxLjAgXSA+&#10;PiA+PiA+PiA8PCAvMCBbIDkgOSBdIC8xIDw8IC8xIDw8IC8wIFsgMC4wIDAuMCAxLjAgXSA+PiA+&#10;PiA+PiA8PCAvMCBbIDkgMTAgXSAvMSA8PCAvMSA8PCAvMCBbIDAuMCAwLjAgMS4wIF0gPj4gPj4g&#10;Pj4gPDwgLzAgWyA5IDEyIF0gLzEgPDwgLzEgPDwgLzAgWyAwLjAgMC4wIDEuMCBdID4+ID4+ID4+&#10;IDw8IC8wIFsgOSAxMyBdIC8xIDw8IC8xIDw8IC8wIFsgMC4wIDAuMCAxLjAgXSA+PiA+PiA+PiA8&#10;PCAvMCBbIDkgMTQgXSAvMSA8PCAvMSA8PCAvMCBbIDAuMCAwLjAgMS4wIF0gPj4gPj4gPj4gPDwg&#10;LzAgWyA5IDE1IF0gLzEgPDwgLzEgPDwgLzAgWyAwLjAgMC4wIC41IF0gLzEgNCA+PiA+PiA+PiA8&#10;PCAvMCBbIDkgMTYgXSAvMSA8PCAvMSA8PCAvMCBbIDAuMCAwLjAgLjUgXSAvMSA0ID4+ID4+ID4+&#10;IF0gPj4gPDwgLzAgMTAgLzEgWyA8PCAvMCBbIDEwIDEgXSAvMSA8PCAvMSA8PCAvMCBbIDAuMCAw&#10;LjAgLjUgXSAvMSAzID4+ID4+ID4+IDw8IC8wIFsgMTAgMyBdIC8xIDw8IC8xIDw8IC8wIFsgMC4w&#10;IDAuMCAxLjAgXSA+PiA+PiA+PiA8PCAvMCBbIDEwIDUgXSAvMSA8PCAvMSA8PCAvMCBbIDAuMCAu&#10;MjUgLjI1IF0gLzEgMSA+PiA+PiA+PiA8PCAvMCBbIDEwIDcgXSAvMSA8PCAvMSA8PCAvMCBbIDAu&#10;MCAwLjAgMC4wIF0gLzEgMiA+PiA+PiA+PiA8PCAvMCBbIDEwIDggXSAvMSA8PCAvMSA8PCAvMCBb&#10;IDAuMCAwLjAgMS4wIF0gPj4gPj4gPj4gPDwgLzAgWyAxMCA5IF0gLzEgPDwgLzEgPDwgLzAgWyAw&#10;LjAgMC4wIDEuMCBdID4+ID4+ID4+IDw8IC8wIFsgMTAgMTAgXSAvMSA8PCAvMSA8PCAvMCBbIDAu&#10;MCAwLjAgMS4wIF0gPj4gPj4gPj4gPDwgLzAgWyAxMCAxMiBdIC8xIDw8IC8xIDw8IC8wIFsgMC4w&#10;IDAuMCAxLjAgXSA+PiA+PiA+PiA8PCAvMCBbIDEwIDEzIF0gLzEgPDwgLzEgPDwgLzAgWyAwLjAg&#10;MC4wIDEuMCBdID4+ID4+ID4+IDw8IC8wIFsgMTAgMTQgXSAvMSA8PCAvMSA8PCAvMCBbIDAuMCAw&#10;LjAgMS4wIF0gPj4gPj4gPj4gPDwgLzAgWyAxMCAxNSBdIC8xIDw8IC8xIDw8IC8wIFsgMC4wIDAu&#10;MCAuNSBdIC8xIDQgPj4gPj4gPj4gPDwgLzAgWyAxMCAxNiBdIC8xIDw8IC8xIDw8IC8wIFsgMC4w&#10;IDAuMCAuNSBdIC8xIDQgPj4gPj4gPj4gXSA+PiA8PCAvMCAxMSAvMSBbIDw8IC8wIFsgMTEgNSBd&#10;IC8xIDw8IC8xIDw8IC8wIFsgMC4wIC4yNSAuMjUgXSAvMSAxID4+ID4+ID4+IDw8IC8wIFsgMTEg&#10;NyBdIC8xIDw8IC8xIDw8IC8wIFsgMC4wIDAuMCAwLjAgXSAvMSAyID4+ID4+ID4+IDw8IC8wIFsg&#10;MTEgMTUgXSAvMSA8PCAvMSA8PCAvMCBbIDAuMCAwLjAgMC4wIF0gLzEgNCA+PiA+PiA+PiA8PCAv&#10;MCBbIDExIDE2IF0gLzEgPDwgLzEgPDwgLzAgWyAwLjAgMC4wIDAuMCBdIC8xIDQgPj4gPj4gPj4g&#10;XSA+PiA8PCAvMCAxMiAvMSBbIDw8IC8wIFsgMTIgMSBdIC8xIDw8IC8xIDw8IC8wIFsgMC4wIDAu&#10;MCAuNSBdIC8xIDMgPj4gPj4gPj4gPDwgLzAgWyAxMiAzIF0gLzEgPDwgLzEgPDwgLzAgWyAwLjAg&#10;MC4wIDEuMCBdID4+ID4+ID4+IDw8IC8wIFsgMTIgNSBdIC8xIDw8IC8xIDw8IC8wIFsgMC4wIC4y&#10;NSAuMjUgXSAvMSAxID4+ID4+ID4+IDw8IC8wIFsgMTIgNyBdIC8xIDw8IC8xIDw8IC8wIFsgMC4w&#10;IDAuMCAwLjAgXSAvMSAyID4+ID4+ID4+IDw8IC8wIFsgMTIgOCBdIC8xIDw8IC8xIDw8IC8wIFsg&#10;MC4wIDAuMCAxLjAgXSA+PiA+PiA+PiA8PCAvMCBbIDEyIDkgXSAvMSA8PCAvMSA8PCAvMCBbIDAu&#10;MCAwLjAgMS4wIF0gPj4gPj4gPj4gPDwgLzAgWyAxMiAxMCBdIC8xIDw8IC8xIDw8IC8wIFsgMC4w&#10;IDAuMCAxLjAgXSA+PiA+PiA+PiA8PCAvMCBbIDEyIDEyIF0gLzEgPDwgLzEgPDwgLzAgWyAwLjAg&#10;MC4wIDEuMCBdID4+ID4+ID4+IDw8IC8wIFsgMTIgMTMgXSAvMSA8PCAvMSA8PCAvMCBbIDAuMCAw&#10;LjAgMS4wIF0gPj4gPj4gPj4gPDwgLzAgWyAxMiAxNCBdIC8xIDw8IC8xIDw8IC8wIFsgMC4wIDAu&#10;MCAxLjAgXSA+PiA+PiA+PiA8PCAvMCBbIDEyIDE1IF0gLzEgPDwgLzAgPDwgLzAgWyAuMTI1IC4y&#10;NSAuNSBdIC8xIDQgPj4gPj4gPj4gPDwgLzAgWyAxMiAxNiBdIC8xIDw8IC8wIDw8IC8wIFsgLjEy&#10;NSAuMjUgLjUgXSAvMSA0ID4+ID4+ID4+IF0gPj4gPDwgLzAgMTMgLzEgWyA8PCAvMCBbIDEzIDEg&#10;XSAvMSA8PCAvMSA8PCAvMCBbIDAuMCAwLjAgLjUgXSAvMSAzID4+ID4+ID4+IDw8IC8wIFsgMTMg&#10;MyBdIC8xIDw8IC8xIDw8IC8wIFsgMC4wIDAuMCAxLjAgXSA+PiA+PiA+PiA8PCAvMCBbIDEzIDUg&#10;XSAvMSA8PCAvMSA8PCAvMCBbIDAuMCAuMjUgLjI1IF0gLzEgMSA+PiA+PiA+PiA8PCAvMCBbIDEz&#10;IDcgXSAvMSA8PCAvMSA8PCAvMCBbIDAuMCAwLjAgMC4wIF0gLzEgMiA+PiA+PiA+PiA8PCAvMCBb&#10;IDEzIDggXSAvMSA8PCAvMSA8PCAvMCBbIDAuMCAwLjAgMS4wIF0gPj4gPj4gPj4gPDwgLzAgWyAx&#10;MyA5IF0gLzEgPDwgLzEgPDwgLzAgWyAwLjAgMC4wIDEuMCBdID4+ID4+ID4+IDw8IC8wIFsgMTMg&#10;MTAgXSAvMSA8PCAvMSA8PCAvMCBbIDAuMCAwLjAgMS4wIF0gPj4gPj4gPj4gPDwgLzAgWyAxMyAx&#10;MiBdIC8xIDw8IC8xIDw8IC8wIFsgMC4wIDAuMCAxLjAgXSA+PiA+PiA+PiA8PCAvMCBbIDEzIDEz&#10;IF0gLzEgPDwgLzEgPDwgLzAgWyAwLjAgMC4wIDEuMCBdID4+ID4+ID4+IDw8IC8wIFsgMTMgMTQg&#10;XSAvMSA8PCAvMSA8PCAvMCBbIDAuMCAwLjAgMS4wIF0gPj4gPj4gPj4gPDwgLzAgWyAxMyAxNSBd&#10;IC8xIDw8IC8wIDw8IC8wIFsgMC4wIDAuMCAuNSBdIC8xIDQgPj4gPj4gPj4gPDwgLzAgWyAxMyAx&#10;NiBdIC8xIDw8IC8wIDw8IC8wIFsgMC4wIDAuMCAuNSBdIC8xIDQgPj4gPj4gPj4gXSA+PiA8PCAv&#10;MCAxNCAvMSBbIDw8IC8wIFsgMTQgMSBdIC8xIDw8IC8xIDw8IC8wIFsgMC4wIDAuMCAuNSBdIC8x&#10;IDMgPj4gPj4gPj4gPDwgLzAgWyAxNCAzIF0gLzEgPDwgLzEgPDwgLzAgWyAwLjAgMC4wIDEuMCBd&#10;ID4+ID4+ID4+IDw8IC8wIFsgMTQgNSBdIC8xIDw8IC8xIDw8IC8wIFsgMC4wIC4yNSAuMjUgXSAv&#10;MSAxID4+ID4+ID4+IDw8IC8wIFsgMTQgNyBdIC8xIDw8IC8xIDw8IC8wIFsgMC4wIDAuMCAwLjAg&#10;XSAvMSAyID4+ID4+ID4+IDw8IC8wIFsgMTQgOCBdIC8xIDw8IC8xIDw8IC8wIFsgMC4wIDAuMCAx&#10;LjAgXSA+PiA+PiA+PiA8PCAvMCBbIDE0IDkgXSAvMSA8PCAvMSA8PCAvMCBbIDAuMCAwLjAgMS4w&#10;IF0gPj4gPj4gPj4gPDwgLzAgWyAxNCAxMCBdIC8xIDw8IC8xIDw8IC8wIFsgMC4wIDAuMCAxLjAg&#10;XSA+PiA+PiA+PiA8PCAvMCBbIDE0IDEyIF0gLzEgPDwgLzEgPDwgLzAgWyAwLjAgMC4wIDEuMCBd&#10;ID4+ID4+ID4+IDw8IC8wIFsgMTQgMTMgXSAvMSA8PCAvMSA8PCAvMCBbIDAuMCAwLjAgMS4wIF0g&#10;Pj4gPj4gPj4gPDwgLzAgWyAxNCAxNCBdIC8xIDw8IC8xIDw8IC8wIFsgMC4wIDAuMCAxLjAgXSA+&#10;PiA+PiA+PiA8PCAvMCBbIDE0IDE1IF0gLzEgPDwgLzAgPDwgLzAgWyAuMTI1IC4yNSAuNSBdIC8x&#10;IDQgPj4gPj4gPj4gPDwgLzAgWyAxNCAxNiBdIC8xIDw8IC8wIDw8IC8wIFsgLjEyNSAuMjUgLjUg&#10;XSAvMSA0ID4+ID4+ID4+IF0gPj4gPDwgLzAgMTUgLzEgWyA8PCAvMCBbIDE1IDEgXSAvMSA8PCAv&#10;MSA8PCAvMCBbIDAuMCAwLjAgLjUgXSAvMSAzID4+ID4+ID4+IDw8IC8wIFsgMTUgMyBdIC8xIDw8&#10;IC8xIDw8IC8wIFsgLjEyNSAuMjUgLjI1IF0gLzEgNCA+PiA+PiA+PiA8PCAvMCBbIDE1IDQgXSAv&#10;MSA8PCAvMSA8PCAvMCBbIC4xMjUgLjI1IC4yNSBdIC8xIDQgPj4gPj4gPj4gPDwgLzAgWyAxNSA1&#10;IF0gLzEgPDwgLzEgPDwgLzAgWyAwLjAgLjI1IC4yNSBdIC8xIDEgPj4gPj4gPj4gPDwgLzAgWyAx&#10;NSA3IF0gLzEgPDwgLzEgPDwgLzAgWyAwLjAgMC4wIDAuMCBdIC8xIDIgPj4gPj4gPj4gPDwgLzAg&#10;WyAxNSA4IF0gLzEgPDwgLzEgPDwgLzAgWyAwLjAgMC4wIC41IF0gLzEgNCA+PiA+PiA+PiA8PCAv&#10;MCBbIDE1IDkgXSAvMSA8PCAvMSA8PCAvMCBbIDAuMCAwLjAgLjUgXSAvMSA0ID4+ID4+ID4+IDw8&#10;IC8wIFsgMTUgMTAgXSAvMSA8PCAvMSA8PCAvMCBbIDAuMCAwLjAgLjUgXSA+PiA+PiA+PiA8PCAv&#10;MCBbIDE1IDEyIF0gLzEgPDwgLzEgPDwgLzAgWyAuMTI1IC4yNSAuNSBdIC8xIDQgPj4gPj4gPj4g&#10;PDwgLzAgWyAxNSAxNCBdIC8xIDw8IC8xIDw8IC8wIFsgLjEyNSAuMjUgLjUgXSAvMSA0ID4+ID4+&#10;ID4+IF0gPj4gPDwgLzAgMTYgLzEgWyA8PCAvMCBbIDE2IDEgXSAvMSA8PCAvMSA8PCAvMCBbIDAu&#10;MCAwLjAgLjUgXSAvMSAzID4+ID4+ID4+IDw8IC8wIFsgMTYgMyBdIC8xIDw8IC8xIDw8IC8wIFsg&#10;LjEyNSAuMjUgLjI1IF0gLzEgNCA+PiA+PiA+PiA8PCAvMCBbIDE2IDQgXSAvMSA8PCAvMSA8PCAv&#10;MCBbIC4xMjUgLjI1IC4yNSBdIC8xIDQgPj4gPj4gPj4gPDwgLzAgWyAxNiA1IF0gLzEgPDwgLzEg&#10;PDwgLzAgWyAwLjAgLjI1IC4yNSBdIC8xIDEgPj4gPj4gPj4gPDwgLzAgWyAxNiA3IF0gLzEgPDwg&#10;LzEgPDwgLzAgWyAwLjAgMC4wIDAuMCBdIC8xIDIgPj4gPj4gPj4gPDwgLzAgWyAxNiA4IF0gLzEg&#10;PDwgLzEgPDwgLzAgWyAwLjAgMC4wIC41IF0gLzEgNCA+PiA+PiA+PiA8PCAvMCBbIDE2IDkgXSAv&#10;MSA8PCAvMSA8PCAvMCBbIDAuMCAwLjAgLjUgXSAvMSA0ID4+ID4+ID4+IDw8IC8wIFsgMTYgMTAg&#10;XSAvMSA8PCAvMSA8PCAvMCBbIDAuMCAwLjAgLjUgXSA+PiA+PiA+PiA8PCAvMCBbIDE2IDEyIF0g&#10;LzEgPDwgLzEgPDwgLzAgWyAuMTI1IC4yNSAuNSBdIC8xIDQgPj4gPj4gPj4gPDwgLzAgWyAxNiAx&#10;NCBdIC8xIDw8IC8xIDw8IC8wIFsgLjEyNSAuMjUgLjUgXSAvMSA0ID4+ID4+ID4+IF0gPj4gXSA+&#10;PiA+PiAvMyAxID4+ID4+ID4+IDw8IC8wIDw8IC8wICj+/wBHAHkAbwBtAGEAdABzAHUAWQBhAGsA&#10;dQBtAG8AbgBvAEgAYQBuAGsAYQBrAHUpIC81IDw8IC8wIDAgLzEgPDwgLzAgWyA8PCAvMCAtLjUg&#10;LzIgKP7//wgpID4+IDw8IC8wIC0uNSAvMiAo/v//OykgPj4gPDwgLzAgLS41IC8yICj+//9bKSA+&#10;PiA8PCAvMCAtLjUgLzIgKP7/IBgpID4+IDw8IC8wIC0uNSAvMiAo/v8gHCkgPj4gPDwgLzAgLS41&#10;IC8yICj+/zAIKSA+PiA8PCAvMCAtLjUgLzIgKP7/MAopID4+IDw8IC8wIC0uNSAvMiAo/v8wDCkg&#10;Pj4gPDwgLzAgLS41IC8yICj+/zAOKSA+PiA8PCAvMCAtLjUgLzIgKP7/MBApID4+IDw8IC8wIC0u&#10;NSAvMiAo/v8wFCkgPj4gPDwgLzEgLS41IC8yICj+//8JKSA+PiA8PCAvMSAtLjUgLzIgKP7//z0p&#10;ID4+IDw8IC8xIC0uNSAvMiAo/v//XSkgPj4gPDwgLzEgLS41IC8yICj+/yAZKSA+PiA8PCAvMSAt&#10;LjUgLzIgKP7/IB0pID4+IDw8IC8xIC0uNSAvMiAo/v8wCSkgPj4gPDwgLzEgLS41IC8yICj+/zAL&#10;KSA+PiA8PCAvMSAtLjUgLzIgKP7/MA0pID4+IDw8IC8xIC0uNSAvMiAo/v8wDykgPj4gPDwgLzEg&#10;LS41IC8yICj+/zARKSA+PiA8PCAvMSAtLjUgLzIgKP7/MBUpID4+IDw8IC8xIC0uNSAvMiAo/v//&#10;DikgPj4gPDwgLzEgLS41IC8yICj+/zACKSA+PiA8PCAvMSAtLjUgLzIgKP7//wwpID4+IDw8IC8x&#10;IC0uNSAvMiAo/v8wASkgPj4gPDwgLzAgLS4yNSAvMSAtLjI1IC8yICj+//8aKSA+PiA8PCAvMCAt&#10;LjI1IC8xIC0uMjUgLzIgKP7//xspID4+IDw8IC8wIC0uMjUgLzEgLS4yNSAvMiAo/v8w+ykgPj4g&#10;PDwgLzAgLS4yNSAvMSAtLjI1IC8yICj+/yAQKSA+PiBdID4+IC8yIDw8IC8wIDw8IC8wIFsgPDwg&#10;LzAgMSAvMSBbIDw8IC8wIFsgMSA1IF0gLzEgPDwgLzEgPDwgLzAgWyAuMjUgLjI1IC4yNSBdIC8x&#10;IDEgPj4gPj4gPj4gXSA+PiA8PCAvMCAyIC8xIFsgPDwgLzAgWyAyIDEgXSAvMSA8PCAvMCA8PCAv&#10;MCBbIDAuMCAuNSAuNSBdIC8xIDMgPj4gPj4gPj4gPDwgLzAgWyAyIDIgXSAvMSA8PCAvMCA8PCAv&#10;MCBbIDAuMCAwLjAgMC4wIF0gLzEgMyA+PiA+PiA+PiA8PCAvMCBbIDIgMyBdIC8xIDw8IC8wIDw8&#10;IC8wIFsgMC4wIC41IC41IF0gLzEgMyA+PiA+PiA+PiA8PCAvMCBbIDIgNCBdIC8xIDw8IC8wIDw8&#10;IC8wIFsgMC4wIC41IC41IF0gLzEgMyA+PiA+PiA+PiA8PCAvMCBbIDIgNSBdIC8xIDw8IC8wIDw8&#10;IC8wIFsgMC4wIC4yNSAuMjUgXSAvMSAxID4+ID4+ID4+IDw8IC8wIFsgMiA3IF0gLzEgPDwgLzAg&#10;PDwgLzAgWyAwLjAgMC4wIDAuMCBdIC8xIDIgPj4gPj4gPj4gPDwgLzAgWyAyIDggXSAvMSA8PCAv&#10;MCA8PCAvMCBbIDAuMCAuNSAuNSBdIC8xIDMgPj4gPj4gPj4gPDwgLzAgWyAyIDkgXSAvMSA8PCAv&#10;MCA8PCAvMCBbIDAuMCAuNSAuNSBdIC8xIDMgPj4gPj4gPj4gPDwgLzAgWyAyIDEwIF0gLzEgPDwg&#10;LzAgPDwgLzAgWyAwLjAgLjUgLjUgXSAvMSAzID4+ID4+ID4+IDw8IC8wIFsgMiAxMSBdIC8xIDw8&#10;IC8wIDw8IC8wIFsgMC4wIDAuMCAwLjAgXSAvMSAzID4+ID4+ID4+IDw8IC8wIFsgMiAxMiBdIC8x&#10;IDw8IC8wIDw8IC8wIFsgMC4wIC41IC41IF0gLzEgMyA+PiA+PiA+PiA8PCAvMCBbIDIgMTMgXSAv&#10;MSA8PCAvMCA8PCAvMCBbIDAuMCAuNSAuNSBdIC8xIDMgPj4gPj4gPj4gPDwgLzAgWyAyIDE0IF0g&#10;LzEgPDwgLzAgPDwgLzAgWyAwLjAgLjUgLjUgXSAvMSAzID4+ID4+ID4+IDw8IC8wIFsgMiAxNSBd&#10;IC8xIDw8IC8wIDw8IC8wIFsgMC4wIC41IC41IF0gLzEgMyA+PiA+PiA+PiA8PCAvMCBbIDIgMTYg&#10;XSAvMSA8PCAvMCA8PCAvMCBbIDAuMCAuNSAuNSBdIC8xIDMgPj4gPj4gPj4gXSA+PiA8PCAvMCAz&#10;IC8xIFsgPDwgLzAgWyAzIDEgXSAvMSA8PCAvMSA8PCAvMCBbIDAuMCAuNSAuNSBdIC8xIDMgPj4g&#10;Pj4gPj4gPDwgLzAgWyAzIDMgXSAvMSA8PCAvMSA8PCAvMCBbIDAuMCAwLjAgMS4wIF0gPj4gPj4g&#10;Pj4gPDwgLzAgWyAzIDUgXSAvMSA8PCAvMSA8PCAvMCBbIDAuMCAuMjUgLjI1IF0gLzEgMSA+PiA+&#10;PiA+PiA8PCAvMCBbIDMgNyBdIC8xIDw8IC8xIDw8IC8wIFsgMC4wIDAuMCAwLjAgXSAvMSAyID4+&#10;ID4+ID4+IDw8IC8wIFsgMyA4IF0gLzEgPDwgLzEgPDwgLzAgWyAwLjAgMC4wIDEuMCBdID4+ID4+&#10;ID4+IDw8IC8wIFsgMyA5IF0gLzEgPDwgLzEgPDwgLzAgWyAwLjAgMC4wIDEuMCBdID4+ID4+ID4+&#10;IDw8IC8wIFsgMyAxMCBdIC8xIDw8IC8xIDw8IC8wIFsgMC4wIDAuMCAxLjAgXSA+PiA+PiA+PiA8&#10;PCAvMCBbIDMgMTIgXSAvMSA8PCAvMSA8PCAvMCBbIDAuMCAwLjAgMS4wIF0gPj4gPj4gPj4gPDwg&#10;LzAgWyAzIDEzIF0gLzEgPDwgLzEgPDwgLzAgWyAwLjAgMC4wIDEuMCBdID4+ID4+ID4+IDw8IC8w&#10;IFsgMyAxNCBdIC8xIDw8IC8xIDw8IC8wIFsgMC4wIDAuMCAxLjAgXSA+PiA+PiA+PiA8PCAvMCBb&#10;IDMgMTUgXSAvMSA8PCAvMSA8PCAvMCBbIC4xMjUgLjI1IC41IF0gLzEgNCA+PiA+PiA+PiA8PCAv&#10;MCBbIDMgMTYgXSAvMSA8PCAvMSA8PCAvMCBbIC4xMjUgLjI1IC41IF0gLzEgNCA+PiA+PiA+PiBd&#10;ID4+IDw8IC8wIDQgLzEgWyA8PCAvMCBbIDQgMSBdIC8xIDw8IC8xIDw8IC8wIFsgMC4wIC41IC41&#10;IF0gLzEgMyA+PiA+PiA+PiA8PCAvMCBbIDQgNSBdIC8xIDw8IC8xIDw8IC8wIFsgMC4wIC4yNSAu&#10;MjUgXSAvMSAxID4+ID4+ID4+IDw8IC8wIFsgNCA3IF0gLzEgPDwgLzEgPDwgLzAgWyAwLjAgMC4w&#10;IDAuMCBdIC8xIDIgPj4gPj4gPj4gPDwgLzAgWyA0IDE1IF0gLzEgPDwgLzEgPDwgLzAgWyAuMTI1&#10;IC4yNSAuMjUgXSAvMSA0ID4+ID4+ID4+IDw8IC8wIFsgNCAxNiBdIC8xIDw8IC8xIDw8IC8wIFsg&#10;LjEyNSAuMjUgLjI1IF0gLzEgNCA+PiA+PiA+PiBdID4+IDw8IC8wIDUgLzEgWyA8PCAvMCBbIDUg&#10;MSBdIC8xIDw8IC8wIDw8IC8wIFsgMC4wIC4yNSAuMjUgXSAvMSAxID4+ID4+ID4+IDw8IC8wIFsg&#10;NSAyIF0gLzEgPDwgLzAgPDwgLzAgWyAuMjUgLjI1IC4yNSBdIC8xIDEgPj4gPj4gPj4gPDwgLzAg&#10;WyA1IDMgXSAvMSA8PCAvMCA8PCAvMCBbIDAuMCAuMjUgLjI1IF0gLzEgMSA+PiA+PiA+PiA8PCAv&#10;MCBbIDUgNCBdIC8xIDw8IC8wIDw8IC8wIFsgMC4wIC4yNSAuMjUgXSAvMSAxID4+ID4+ID4+IDw8&#10;IC8wIFsgNSA1IF0gLzEgPDwgLzAgPDwgLzAgWyAwLjAgLjUgLjUgXSAvMSAxID4+ID4+ID4+IDw8&#10;IC8wIFsgNSA2IF0gLzEgPDwgLzAgPDwgLzAgWyAuMjUgLjI1IC4yNSBdIC8xIDEgPj4gPj4gPj4g&#10;PDwgLzAgWyA1IDcgXSAvMSA8PCAvMCA8PCAvMCBbIC4yNSAuMjUgLjI1IF0gLzEgMSA+PiA+PiA+&#10;PiA8PCAvMCBbIDUgOCBdIC8xIDw8IC8wIDw8IC8wIFsgMC4wIC4yNSAuMjUgXSAvMSAxID4+ID4+&#10;ID4+IDw8IC8wIFsgNSA5IF0gLzEgPDwgLzAgPDwgLzAgWyAwLjAgLjI1IC4yNSBdIC8xIDEgPj4g&#10;Pj4gPj4gPDwgLzAgWyA1IDEwIF0gLzEgPDwgLzAgPDwgLzAgWyAwLjAgLjI1IC4yNSBdIC8xIDEg&#10;Pj4gPj4gPj4gPDwgLzAgWyA1IDExIF0gLzEgPDwgLzAgPDwgLzAgWyAwLjAgLjI1IC4yNSBdIC8x&#10;IDEgPj4gPj4gPj4gPDwgLzAgWyA1IDEyIF0gLzEgPDwgLzAgPDwgLzAgWyAwLjAgLjI1IC4yNSBd&#10;IC8xIDEgPj4gPj4gPj4gPDwgLzAgWyA1IDEzIF0gLzEgPDwgLzAgPDwgLzAgWyAwLjAgLjI1IC4y&#10;NSBdIC8xIDEgPj4gPj4gPj4gPDwgLzAgWyA1IDE0IF0gLzEgPDwgLzAgPDwgLzAgWyAwLjAgLjI1&#10;IC4yNSBdIC8xIDEgPj4gPj4gPj4gPDwgLzAgWyA1IDE1IF0gLzEgPDwgLzAgPDwgLzAgWyAwLjAg&#10;LjI1IC4yNSBdIC8xIDEgPj4gPj4gPj4gPDwgLzAgWyA1IDE2IF0gLzEgPDwgLzAgPDwgLzAgWyAw&#10;LjAgLjI1IC4yNSBdIC8xIDEgPj4gPj4gPj4gXSA+PiA8PCAvMCA2IC8xIFsgPDwgLzAgWyA2IDEg&#10;XSAvMSA8PCAvMCA8PCAvMCBbIDAuMCAuNSAuNSBdIC8xIDMgPj4gPj4gPj4gPDwgLzAgWyA2IDMg&#10;XSAvMSA8PCAvMCA8PCAvMCBbIDAuMCAuNSAuNSBdID4+ID4+ID4+IDw8IC8wIFsgNiA0IF0gLzEg&#10;PDwgLzAgPDwgLzAgWyAwLjAgLjUgLjUgXSA+PiA+PiA+PiA8PCAvMCBbIDYgNSBdIC8xIDw8IC8w&#10;IDw8IC8wIFsgMC4wIC43NSAuNzUgXSAvMSAxID4+ID4+ID4+IDw8IC8wIFsgNiA3IF0gLzEgPDwg&#10;LzAgPDwgLzAgWyAwLjAgMC4wIDAuMCBdIC8xIDIgPj4gPj4gPj4gPDwgLzAgWyA2IDggXSAvMSA8&#10;PCAvMCA8PCAvMCBbIDAuMCAuNSAuNSBdID4+ID4+ID4+IDw8IC8wIFsgNiA5IF0gLzEgPDwgLzAg&#10;PDwgLzAgWyAwLjAgLjUgLjUgXSA+PiA+PiA+PiA8PCAvMCBbIDYgMTAgXSAvMSA8PCAvMCA8PCAv&#10;MCBbIDAuMCAuNSAuNSBdID4+ID4+ID4+IDw8IC8wIFsgNiAxMSBdIC8xIDw8IC8wIDw8IC8wIFsg&#10;MC4wIC41IC41IF0gPj4gPj4gPj4gPDwgLzAgWyA2IDEyIF0gLzEgPDwgLzAgPDwgLzAgWyAwLjAg&#10;LjUgLjUgXSA+PiA+PiA+PiA8PCAvMCBbIDYgMTMgXSAvMSA8PCAvMCA8PCAvMCBbIDAuMCAuNSAu&#10;NSBdID4+ID4+ID4+IDw8IC8wIFsgNiAxNCBdIC8xIDw8IC8wIDw8IC8wIFsgMC4wIC41IC41IF0g&#10;Pj4gPj4gPj4gPDwgLzAgWyA2IDE1IF0gLzEgPDwgLzAgPDwgLzAgWyAwLjAgLjUgLjUgXSAvMSA0&#10;ID4+ID4+ID4+IDw8IC8wIFsgNiAxNiBdIC8xIDw8IC8wIDw8IC8wIFsgMC4wIC41IC41IF0gLzEg&#10;NCA+PiA+PiA+PiBdID4+IDw8IC8wIDcgLzEgWyA8PCAvMCBbIDcgMSBdIC8xIDw8IC8wIDw8IC8w&#10;IFsgMC4wIC41IC41IF0gLzEgMiA+PiA+PiA+PiA8PCAvMCBbIDcgMyBdIC8xIDw8IC8wIDw8IC8w&#10;IFsgMC4wIC41IC41IF0gLzEgMiA+PiA+PiA+PiA8PCAvMCBbIDcgNCBdIC8xIDw8IC8wIDw8IC8w&#10;IFsgMC4wIC41IC41IF0gLzEgMiA+PiA+PiA+PiA8PCAvMCBbIDcgNSBdIC8xIDw8IC8wIDw8IC8w&#10;IFsgMC4wIC4yNSAuMjUgXSAvMSAxID4+ID4+ID4+IDw8IC8wIFsgNyA3IF0gLzEgPDwgLzAgPDwg&#10;LzAgWyAwLjAgMC4wIDAuMCBdIC8xIDIgPj4gPj4gPj4gPDwgLzAgWyA3IDggXSAvMSA8PCAvMCA8&#10;PCAvMCBbIDAuMCAuNSAuNSBdIC8xIDIgPj4gPj4gPj4gPDwgLzAgWyA3IDkgXSAvMSA8PCAvMCA8&#10;PCAvMCBbIDAuMCAuNSAuNSBdIC8xIDIgPj4gPj4gPj4gPDwgLzAgWyA3IDEwIF0gLzEgPDwgLzAg&#10;PDwgLzAgWyAwLjAgLjUgLjUgXSAvMSAyID4+ID4+ID4+IDw8IC8wIFsgNyAxMiBdIC8xIDw8IC8w&#10;IDw8IC8wIFsgMC4wIC41IC41IF0gLzEgMiA+PiA+PiA+PiA8PCAvMCBbIDcgMTMgXSAvMSA8PCAv&#10;MCA8PCAvMCBbIDAuMCAuNSAuNSBdIC8xIDIgPj4gPj4gPj4gPDwgLzAgWyA3IDE0IF0gLzEgPDwg&#10;LzAgPDwgLzAgWyAwLjAgLjUgLjUgXSAvMSAyID4+ID4+ID4+IDw8IC8wIFsgNyAxNSBdIC8xIDw8&#10;IC8wIDw8IC8wIFsgMC4wIC41IC41IF0gLzEgMiA+PiA+PiA+PiA8PCAvMCBbIDcgMTYgXSAvMSA8&#10;PCAvMCA8PCAvMCBbIDAuMCAuNSAuNSBdIC8xIDIgPj4gPj4gPj4gXSA+PiA8PCAvMCA4IC8xIFsg&#10;PDwgLzAgWyA4IDEgXSAvMSA8PCAvMSA8PCAvMCBbIDAuMCAuNSAuNSBdIC8xIDMgPj4gPj4gPj4g&#10;PDwgLzAgWyA4IDMgXSAvMSA8PCAvMSA8PCAvMCBbIDAuMCAwLjAgMS4wIF0gPj4gPj4gPj4gPDwg&#10;LzAgWyA4IDUgXSAvMSA8PCAvMSA8PCAvMCBbIDAuMCAuMjUgLjI1IF0gLzEgMSA+PiA+PiA+PiA8&#10;PCAvMCBbIDggNyBdIC8xIDw8IC8xIDw8IC8wIFsgMC4wIDAuMCAwLjAgXSAvMSAyID4+ID4+ID4+&#10;IDw8IC8wIFsgOCA4IF0gLzEgPDwgLzEgPDwgLzAgWyAwLjAgMC4wIDEuMCBdID4+ID4+ID4+IDw8&#10;IC8wIFsgOCA5IF0gLzEgPDwgLzEgPDwgLzAgWyAwLjAgMC4wIDEuMCBdID4+ID4+ID4+IDw8IC8w&#10;IFsgOCAxMCBdIC8xIDw8IC8xIDw8IC8wIFsgMC4wIDAuMCAxLjAgXSA+PiA+PiA+PiA8PCAvMCBb&#10;IDggMTIgXSAvMSA8PCAvMSA8PCAvMCBbIDAuMCAwLjAgMS4wIF0gPj4gPj4gPj4gPDwgLzAgWyA4&#10;IDEzIF0gLzEgPDwgLzEgPDwgLzAgWyAwLjAgMC4wIDEuMCBdID4+ID4+ID4+IDw8IC8wIFsgOCAx&#10;NCBdIC8xIDw8IC8xIDw8IC8wIFsgMC4wIDAuMCAxLjAgXSA+PiA+PiA+PiA8PCAvMCBbIDggMTUg&#10;XSAvMSA8PCAvMSA8PCAvMCBbIDAuMCAwLjAgLjUgXSAvMSA0ID4+ID4+ID4+IDw8IC8wIFsgOCAx&#10;NiBdIC8xIDw8IC8xIDw8IC8wIFsgMC4wIDAuMCAuNSBdIC8xIDQgPj4gPj4gPj4gXSA+PiA8PCAv&#10;MCA5IC8xIFsgPDwgLzAgWyA5IDEgXSAvMSA8PCAvMSA8PCAvMCBbIDAuMCAuNSAuNSBdIC8xIDMg&#10;Pj4gPj4gPj4gPDwgLzAgWyA5IDMgXSAvMSA8PCAvMSA8PCAvMCBbIDAuMCAwLjAgMS4wIF0gPj4g&#10;Pj4gPj4gPDwgLzAgWyA5IDUgXSAvMSA8PCAvMSA8PCAvMCBbIDAuMCAuMjUgLjI1IF0gLzEgMSA+&#10;PiA+PiA+PiA8PCAvMCBbIDkgNyBdIC8xIDw8IC8xIDw8IC8wIFsgMC4wIDAuMCAwLjAgXSAvMSAy&#10;ID4+ID4+ID4+IDw8IC8wIFsgOSA4IF0gLzEgPDwgLzEgPDwgLzAgWyAwLjAgMC4wIDEuMCBdID4+&#10;ID4+ID4+IDw8IC8wIFsgOSA5IF0gLzEgPDwgLzEgPDwgLzAgWyAwLjAgMC4wIDEuMCBdID4+ID4+&#10;ID4+IDw8IC8wIFsgOSAxMCBdIC8xIDw8IC8xIDw8IC8wIFsgMC4wIDAuMCAxLjAgXSA+PiA+PiA+&#10;PiA8PCAvMCBbIDkgMTIgXSAvMSA8PCAvMSA8PCAvMCBbIDAuMCAwLjAgMS4wIF0gPj4gPj4gPj4g&#10;PDwgLzAgWyA5IDEzIF0gLzEgPDwgLzEgPDwgLzAgWyAwLjAgMC4wIDEuMCBdID4+ID4+ID4+IDw8&#10;IC8wIFsgOSAxNCBdIC8xIDw8IC8xIDw8IC8wIFsgMC4wIDAuMCAxLjAgXSA+PiA+PiA+PiA8PCAv&#10;MCBbIDkgMTUgXSAvMSA8PCAvMSA8PCAvMCBbIDAuMCAwLjAgLjUgXSAvMSA0ID4+ID4+ID4+IDw8&#10;IC8wIFsgOSAxNiBdIC8xIDw8IC8xIDw8IC8wIFsgMC4wIDAuMCAuNSBdIC8xIDQgPj4gPj4gPj4g&#10;XSA+PiA8PCAvMCAxMCAvMSBbIDw8IC8wIFsgMTAgMSBdIC8xIDw8IC8xIDw8IC8wIFsgMC4wIC41&#10;IC41IF0gLzEgMyA+PiA+PiA+PiA8PCAvMCBbIDEwIDMgXSAvMSA8PCAvMSA8PCAvMCBbIDAuMCAw&#10;LjAgMS4wIF0gPj4gPj4gPj4gPDwgLzAgWyAxMCA1IF0gLzEgPDwgLzEgPDwgLzAgWyAwLjAgLjI1&#10;IC4yNSBdIC8xIDEgPj4gPj4gPj4gPDwgLzAgWyAxMCA3IF0gLzEgPDwgLzEgPDwgLzAgWyAwLjAg&#10;MC4wIDAuMCBdIC8xIDIgPj4gPj4gPj4gPDwgLzAgWyAxMCA4IF0gLzEgPDwgLzEgPDwgLzAgWyAw&#10;LjAgMC4wIDEuMCBdID4+ID4+ID4+IDw8IC8wIFsgMTAgOSBdIC8xIDw8IC8xIDw8IC8wIFsgMC4w&#10;IDAuMCAxLjAgXSA+PiA+PiA+PiA8PCAvMCBbIDEwIDEwIF0gLzEgPDwgLzEgPDwgLzAgWyAwLjAg&#10;MC4wIDEuMCBdID4+ID4+ID4+IDw8IC8wIFsgMTAgMTIgXSAvMSA8PCAvMSA8PCAvMCBbIDAuMCAw&#10;LjAgMS4wIF0gPj4gPj4gPj4gPDwgLzAgWyAxMCAxMyBdIC8xIDw8IC8xIDw8IC8wIFsgMC4wIDAu&#10;MCAxLjAgXSA+PiA+PiA+PiA8PCAvMCBbIDEwIDE0IF0gLzEgPDwgLzEgPDwgLzAgWyAwLjAgMC4w&#10;IDEuMCBdID4+ID4+ID4+IDw8IC8wIFsgMTAgMTUgXSAvMSA8PCAvMSA8PCAvMCBbIDAuMCAwLjAg&#10;LjUgXSAvMSA0ID4+ID4+ID4+IDw8IC8wIFsgMTAgMTYgXSAvMSA8PCAvMSA8PCAvMCBbIDAuMCAw&#10;LjAgLjUgXSAvMSA0ID4+ID4+ID4+IF0gPj4gPDwgLzAgMTEgLzEgWyA8PCAvMCBbIDExIDUgXSAv&#10;MSA8PCAvMSA8PCAvMCBbIDAuMCAuMjUgLjI1IF0gLzEgMSA+PiA+PiA+PiA8PCAvMCBbIDExIDcg&#10;XSAvMSA8PCAvMSA8PCAvMCBbIDAuMCAwLjAgMC4wIF0gLzEgMiA+PiA+PiA+PiA8PCAvMCBbIDEx&#10;IDE1IF0gLzEgPDwgLzEgPDwgLzAgWyAwLjAgMC4wIDAuMCBdIC8xIDQgPj4gPj4gPj4gPDwgLzAg&#10;WyAxMSAxNiBdIC8xIDw8IC8xIDw8IC8wIFsgMC4wIDAuMCAwLjAgXSAvMSA0ID4+ID4+ID4+IF0g&#10;Pj4gPDwgLzAgMTIgLzEgWyA8PCAvMCBbIDEyIDEgXSAvMSA8PCAvMSA8PCAvMCBbIDAuMCAuNSAu&#10;NSBdIC8xIDMgPj4gPj4gPj4gPDwgLzAgWyAxMiAzIF0gLzEgPDwgLzEgPDwgLzAgWyAwLjAgMC4w&#10;IDEuMCBdID4+ID4+ID4+IDw8IC8wIFsgMTIgNSBdIC8xIDw8IC8xIDw8IC8wIFsgMC4wIC4yNSAu&#10;MjUgXSAvMSAxID4+ID4+ID4+IDw8IC8wIFsgMTIgNyBdIC8xIDw8IC8xIDw8IC8wIFsgMC4wIDAu&#10;MCAwLjAgXSAvMSAyID4+ID4+ID4+IDw8IC8wIFsgMTIgOCBdIC8xIDw8IC8xIDw8IC8wIFsgMC4w&#10;IDAuMCAxLjAgXSA+PiA+PiA+PiA8PCAvMCBbIDEyIDkgXSAvMSA8PCAvMSA8PCAvMCBbIDAuMCAw&#10;LjAgMS4wIF0gPj4gPj4gPj4gPDwgLzAgWyAxMiAxMCBdIC8xIDw8IC8xIDw8IC8wIFsgMC4wIDAu&#10;MCAxLjAgXSA+PiA+PiA+PiA8PCAvMCBbIDEyIDEyIF0gLzEgPDwgLzEgPDwgLzAgWyAwLjAgMC4w&#10;IDEuMCBdID4+ID4+ID4+IDw8IC8wIFsgMTIgMTMgXSAvMSA8PCAvMSA8PCAvMCBbIDAuMCAwLjAg&#10;MS4wIF0gPj4gPj4gPj4gPDwgLzAgWyAxMiAxNCBdIC8xIDw8IC8xIDw8IC8wIFsgMC4wIDAuMCAx&#10;LjAgXSA+PiA+PiA+PiA8PCAvMCBbIDEyIDE1IF0gLzEgPDwgLzAgPDwgLzAgWyAuMTI1IC4yNSAu&#10;NSBdIC8xIDQgPj4gPj4gPj4gPDwgLzAgWyAxMiAxNiBdIC8xIDw8IC8wIDw8IC8wIFsgLjEyNSAu&#10;MjUgLjUgXSAvMSA0ID4+ID4+ID4+IF0gPj4gPDwgLzAgMTMgLzEgWyA8PCAvMCBbIDEzIDEgXSAv&#10;MSA8PCAvMSA8PCAvMCBbIDAuMCAuNSAuNSBdIC8xIDMgPj4gPj4gPj4gPDwgLzAgWyAxMyAzIF0g&#10;LzEgPDwgLzEgPDwgLzAgWyAwLjAgMC4wIDEuMCBdID4+ID4+ID4+IDw8IC8wIFsgMTMgNSBdIC8x&#10;IDw8IC8xIDw8IC8wIFsgMC4wIC4yNSAuMjUgXSAvMSAxID4+ID4+ID4+IDw8IC8wIFsgMTMgNyBd&#10;IC8xIDw8IC8xIDw8IC8wIFsgMC4wIDAuMCAwLjAgXSAvMSAyID4+ID4+ID4+IDw8IC8wIFsgMTMg&#10;OCBdIC8xIDw8IC8xIDw8IC8wIFsgMC4wIDAuMCAxLjAgXSA+PiA+PiA+PiA8PCAvMCBbIDEzIDkg&#10;XSAvMSA8PCAvMSA8PCAvMCBbIDAuMCAwLjAgMS4wIF0gPj4gPj4gPj4gPDwgLzAgWyAxMyAxMCBd&#10;IC8xIDw8IC8xIDw8IC8wIFsgMC4wIDAuMCAxLjAgXSA+PiA+PiA+PiA8PCAvMCBbIDEzIDEyIF0g&#10;LzEgPDwgLzEgPDwgLzAgWyAwLjAgMC4wIDEuMCBdID4+ID4+ID4+IDw8IC8wIFsgMTMgMTMgXSAv&#10;MSA8PCAvMSA8PCAvMCBbIDAuMCAwLjAgMS4wIF0gPj4gPj4gPj4gPDwgLzAgWyAxMyAxNCBdIC8x&#10;IDw8IC8xIDw8IC8wIFsgMC4wIDAuMCAxLjAgXSA+PiA+PiA+PiA8PCAvMCBbIDEzIDE1IF0gLzEg&#10;PDwgLzEgPDwgLzAgWyAwLjAgMC4wIC41IF0gLzEgNCA+PiA+PiA+PiA8PCAvMCBbIDEzIDE2IF0g&#10;LzEgPDwgLzAgPDwgLzAgWyAwLjAgMC4wIC41IF0gLzEgNCA+PiA+PiA+PiBdID4+IDw8IC8wIDE0&#10;IC8xIFsgPDwgLzAgWyAxNCAxIF0gLzEgPDwgLzEgPDwgLzAgWyAwLjAgLjUgLjUgXSAvMSAzID4+&#10;ID4+ID4+IDw8IC8wIFsgMTQgMyBdIC8xIDw8IC8xIDw8IC8wIFsgMC4wIDAuMCAxLjAgXSA+PiA+&#10;PiA+PiA8PCAvMCBbIDE0IDUgXSAvMSA8PCAvMSA8PCAvMCBbIDAuMCAuMjUgLjI1IF0gLzEgMSA+&#10;PiA+PiA+PiA8PCAvMCBbIDE0IDcgXSAvMSA8PCAvMSA8PCAvMCBbIDAuMCAwLjAgMC4wIF0gLzEg&#10;MiA+PiA+PiA+PiA8PCAvMCBbIDE0IDggXSAvMSA8PCAvMSA8PCAvMCBbIDAuMCAwLjAgMS4wIF0g&#10;Pj4gPj4gPj4gPDwgLzAgWyAxNCA5IF0gLzEgPDwgLzEgPDwgLzAgWyAwLjAgMC4wIDEuMCBdID4+&#10;ID4+ID4+IDw8IC8wIFsgMTQgMTAgXSAvMSA8PCAvMSA8PCAvMCBbIDAuMCAwLjAgMS4wIF0gPj4g&#10;Pj4gPj4gPDwgLzAgWyAxNCAxMiBdIC8xIDw8IC8xIDw8IC8wIFsgMC4wIDAuMCAxLjAgXSA+PiA+&#10;PiA+PiA8PCAvMCBbIDE0IDEzIF0gLzEgPDwgLzEgPDwgLzAgWyAwLjAgMC4wIDEuMCBdID4+ID4+&#10;ID4+IDw8IC8wIFsgMTQgMTQgXSAvMSA8PCAvMSA8PCAvMCBbIDAuMCAwLjAgMS4wIF0gPj4gPj4g&#10;Pj4gPDwgLzAgWyAxNCAxNSBdIC8xIDw8IC8xIDw8IC8wIFsgLjEyNSAuMjUgLjUgXSAvMSA0ID4+&#10;ID4+ID4+IDw8IC8wIFsgMTQgMTYgXSAvMSA8PCAvMCA8PCAvMCBbIC4xMjUgLjI1IC41IF0gLzEg&#10;NCA+PiA+PiA+PiBdID4+IDw8IC8wIDE1IC8xIFsgPDwgLzAgWyAxNSAxIF0gLzEgPDwgLzEgPDwg&#10;LzAgWyAwLjAgLjUgLjUgXSAvMSAzID4+ID4+ID4+IDw8IC8wIFsgMTUgMyBdIC8xIDw8IC8xIDw8&#10;IC8wIFsgLjEyNSAuMjUgLjI1IF0gLzEgNCA+PiA+PiA+PiA8PCAvMCBbIDE1IDQgXSAvMSA8PCAv&#10;MSA8PCAvMCBbIC4xMjUgLjI1IC4yNSBdIC8xIDQgPj4gPj4gPj4gPDwgLzAgWyAxNSA1IF0gLzEg&#10;PDwgLzEgPDwgLzAgWyAwLjAgLjI1IC4yNSBdIC8xIDEgPj4gPj4gPj4gPDwgLzAgWyAxNSA3IF0g&#10;LzEgPDwgLzEgPDwgLzAgWyAwLjAgMC4wIDAuMCBdIC8xIDIgPj4gPj4gPj4gPDwgLzAgWyAxNSA4&#10;IF0gLzEgPDwgLzEgPDwgLzAgWyAwLjAgMC4wIC41IF0gLzEgNCA+PiA+PiA+PiA8PCAvMCBbIDE1&#10;IDkgXSAvMSA8PCAvMSA8PCAvMCBbIDAuMCAwLjAgLjUgXSAvMSA0ID4+ID4+ID4+IDw8IC8wIFsg&#10;MTUgMTAgXSAvMSA8PCAvMSA8PCAvMCBbIDAuMCAwLjAgLjUgXSA+PiA+PiA+PiA8PCAvMCBbIDE1&#10;IDEyIF0gLzEgPDwgLzEgPDwgLzAgWyAuMTI1IC4yNSAuNSBdIC8xIDQgPj4gPj4gPj4gPDwgLzAg&#10;WyAxNSAxNCBdIC8xIDw8IC8xIDw8IC8wIFsgLjEyNSAuMjUgLjUgXSAvMSA0ID4+ID4+ID4+IF0g&#10;Pj4gPDwgLzAgMTYgLzEgWyA8PCAvMCBbIDE2IDEgXSAvMSA8PCAvMSA8PCAvMCBbIDAuMCAuNSAu&#10;NSBdIC8xIDMgPj4gPj4gPj4gPDwgLzAgWyAxNiAzIF0gLzEgPDwgLzEgPDwgLzAgWyAuMTI1IC4y&#10;NSAuMjUgXSAvMSA0ID4+ID4+ID4+IDw8IC8wIFsgMTYgNCBdIC8xIDw8IC8xIDw8IC8wIFsgLjEy&#10;NSAuMjUgLjI1IF0gLzEgNCA+PiA+PiA+PiA8PCAvMCBbIDE2IDUgXSAvMSA8PCAvMSA8PCAvMCBb&#10;IDAuMCAuMjUgLjI1IF0gLzEgMSA+PiA+PiA+PiA8PCAvMCBbIDE2IDcgXSAvMSA8PCAvMSA8PCAv&#10;MCBbIDAuMCAwLjAgMC4wIF0gLzEgMiA+PiA+PiA+PiA8PCAvMCBbIDE2IDggXSAvMSA8PCAvMSA8&#10;PCAvMCBbIDAuMCAwLjAgLjUgXSAvMSA0ID4+ID4+ID4+IDw8IC8wIFsgMTYgOSBdIC8xIDw8IC8x&#10;IDw8IC8wIFsgMC4wIDAuMCAuNSBdIC8xIDQgPj4gPj4gPj4gPDwgLzAgWyAxNiAxMCBdIC8xIDw8&#10;IC8xIDw8IC8wIFsgMC4wIDAuMCAuNSBdID4+ID4+ID4+IDw8IC8wIFsgMTYgMTIgXSAvMSA8PCAv&#10;MSA8PCAvMCBbIC4xMjUgLjI1IC41IF0gLzEgNCA+PiA+PiA+PiA8PCAvMCBbIDE2IDE0IF0gLzEg&#10;PDwgLzEgPDwgLzAgWyAuMTI1IC4yNSAuNSBdIC8xIDQgPj4gPj4gPj4gXSA+PiBdID4+ID4+IC8z&#10;IDMgPj4gPj4gPj4gPDwgLzAgPDwgLzAgKP7/AEcAeQBvAG0AYQB0AHMAdQBZAGEAawB1AG0AbwBu&#10;AG8AWgBlAG4AawBhAGsAdSkgLzUgPDwgLzAgMCAvMSA8PCAvMCBbIDw8IC8wIC0uNSAvMiAo/v//&#10;CCkgPj4gPDwgLzAgLS41IC8yICj+//87KSA+PiA8PCAvMCAtLjUgLzIgKP7//1spID4+IDw8IC8w&#10;IC0uNSAvMiAo/v8gGCkgPj4gPDwgLzAgLS41IC8yICj+/yAcKSA+PiA8PCAvMCAtLjUgLzIgKP7/&#10;MAgpID4+IDw8IC8wIC0uNSAvMiAo/v8wCikgPj4gPDwgLzAgLS41IC8yICj+/zAMKSA+PiA8PCAv&#10;MCAtLjUgLzIgKP7/MA4pID4+IDw8IC8wIC0uNSAvMiAo/v8wECkgPj4gPDwgLzAgLS41IC8yICj+&#10;/zAUKSA+PiA8PCAvMSAtLjUgLzIgKP7//wkpID4+IDw8IC8xIC0uNSAvMiAo/v//PSkgPj4gPDwg&#10;LzEgLS41IC8yICj+//9dKSA+PiA8PCAvMSAtLjUgLzIgKP7/IBkpID4+IDw8IC8xIC0uNSAvMiAo&#10;/v8gHSkgPj4gPDwgLzEgLS41IC8yICj+/zAJKSA+PiA8PCAvMSAtLjUgLzIgKP7/MAspID4+IDw8&#10;IC8xIC0uNSAvMiAo/v8wDSkgPj4gPDwgLzEgLS41IC8yICj+/zAPKSA+PiA8PCAvMSAtLjUgLzIg&#10;KP7/MBEpID4+IDw8IC8xIC0uNSAvMiAo/v8wFSkgPj4gPDwgLzEgLS41IC8yICj+//8OKSA+PiA8&#10;PCAvMSAtLjUgLzIgKP7/MAIpID4+IDw8IC8xIC0uNSAvMiAo/v//DCkgPj4gPDwgLzEgLS41IC8y&#10;ICj+/zABKSA+PiA8PCAvMCAtLjI1IC8xIC0uMjUgLzIgKP7//xopID4+IDw8IC8wIC0uMjUgLzEg&#10;LS4yNSAvMiAo/v//GykgPj4gPDwgLzAgLS4yNSAvMSAtLjI1IC8yICj+/zD7KSA+PiA8PCAvMCAt&#10;LjI1IC8xIC0uMjUgLzIgKP7/IBApID4+IF0gPj4gLzIgPDwgLzAgPDwgLzAgWyA8PCAvMCAxIC8x&#10;IFsgPDwgLzAgWyAxIDUgXSAvMSA8PCAvMSA8PCAvMCBbIC4yNSAuMjUgLjI1IF0gLzEgMSA+PiA+&#10;PiA+PiBdID4+IDw8IC8wIDIgLzEgWyA8PCAvMCBbIDIgMSBdIC8xIDw8IC8wIDw8IC8wIFsgMC4w&#10;IC41IC41IF0gLzEgMyA+PiA+PiA+PiA8PCAvMCBbIDIgMiBdIC8xIDw8IC8wIDw8IC8wIFsgMC4w&#10;IDAuMCAwLjAgXSAvMSAzID4+ID4+ID4+IDw8IC8wIFsgMiAzIF0gLzEgPDwgLzAgPDwgLzAgWyAw&#10;LjAgLjUgLjUgXSAvMSAzID4+ID4+ID4+IDw8IC8wIFsgMiA0IF0gLzEgPDwgLzAgPDwgLzAgWyAw&#10;LjAgLjUgLjUgXSAvMSAzID4+ID4+ID4+IDw8IC8wIFsgMiA1IF0gLzEgPDwgLzAgPDwgLzAgWyAw&#10;LjAgLjI1IC4yNSBdIC8xIDEgPj4gPj4gPj4gPDwgLzAgWyAyIDcgXSAvMSA8PCAvMCA8PCAvMCBb&#10;IDAuMCAwLjAgMC4wIF0gLzEgMiA+PiA+PiA+PiA8PCAvMCBbIDIgOCBdIC8xIDw8IC8wIDw8IC8w&#10;IFsgMC4wIC41IC41IF0gLzEgMyA+PiA+PiA+PiA8PCAvMCBbIDIgOSBdIC8xIDw8IC8wIDw8IC8w&#10;IFsgMC4wIC41IC41IF0gLzEgMyA+PiA+PiA+PiA8PCAvMCBbIDIgMTAgXSAvMSA8PCAvMCA8PCAv&#10;MCBbIDAuMCAuNSAuNSBdIC8xIDMgPj4gPj4gPj4gPDwgLzAgWyAyIDExIF0gLzEgPDwgLzAgPDwg&#10;LzAgWyAwLjAgMC4wIDAuMCBdIC8xIDMgPj4gPj4gPj4gPDwgLzAgWyAyIDEyIF0gLzEgPDwgLzAg&#10;PDwgLzAgWyAwLjAgLjUgLjUgXSAvMSAzID4+ID4+ID4+IDw8IC8wIFsgMiAxMyBdIC8xIDw8IC8w&#10;IDw8IC8wIFsgMC4wIC41IC41IF0gLzEgMyA+PiA+PiA+PiA8PCAvMCBbIDIgMTQgXSAvMSA8PCAv&#10;MCA8PCAvMCBbIDAuMCAuNSAuNSBdIC8xIDMgPj4gPj4gPj4gPDwgLzAgWyAyIDE1IF0gLzEgPDwg&#10;LzAgPDwgLzAgWyAwLjAgLjUgLjUgXSAvMSAzID4+ID4+ID4+IDw8IC8wIFsgMiAxNiBdIC8xIDw8&#10;IC8wIDw8IC8wIFsgMC4wIC41IC41IF0gLzEgMyA+PiA+PiA+PiA8PCAvMCBbIDIgMTcgXSAvMSA8&#10;PCAvMCA8PCAvMCBbIDAuMCAuNSAuNSBdID4+ID4+ID4+IF0gPj4gPDwgLzAgMyAvMSBbIDw8IC8w&#10;IFsgMyAxIF0gLzEgPDwgLzEgPDwgLzAgWyAwLjAgLjUgLjUgXSAvMSAzID4+ID4+ID4+IDw8IC8w&#10;IFsgMyAzIF0gLzEgPDwgLzEgPDwgLzAgWyAwLjAgMC4wIDEuMCBdID4+ID4+ID4+IDw8IC8wIFsg&#10;MyA1IF0gLzEgPDwgLzEgPDwgLzAgWyAwLjAgLjI1IC4yNSBdIC8xIDEgPj4gPj4gPj4gPDwgLzAg&#10;WyAzIDcgXSAvMSA8PCAvMSA8PCAvMCBbIDAuMCAwLjAgMC4wIF0gLzEgMiA+PiA+PiA+PiA8PCAv&#10;MCBbIDMgOCBdIC8xIDw8IC8xIDw8IC8wIFsgMC4wIDAuMCAxLjAgXSA+PiA+PiA+PiA8PCAvMCBb&#10;IDMgOSBdIC8xIDw8IC8xIDw8IC8wIFsgMC4wIDAuMCAxLjAgXSA+PiA+PiA+PiA8PCAvMCBbIDMg&#10;MTAgXSAvMSA8PCAvMSA8PCAvMCBbIDAuMCAwLjAgMS4wIF0gPj4gPj4gPj4gPDwgLzAgWyAzIDEy&#10;IF0gLzEgPDwgLzEgPDwgLzAgWyAwLjAgMC4wIDEuMCBdID4+ID4+ID4+IDw8IC8wIFsgMyAxMyBd&#10;IC8xIDw8IC8xIDw8IC8wIFsgMC4wIDAuMCAxLjAgXSA+PiA+PiA+PiA8PCAvMCBbIDMgMTQgXSAv&#10;MSA8PCAvMSA8PCAvMCBbIDAuMCAwLjAgMS4wIF0gPj4gPj4gPj4gPDwgLzAgWyAzIDE1IF0gLzEg&#10;PDwgLzEgPDwgLzAgWyAuMTI1IC4yNSAuNSBdIC8xIDQgPj4gPj4gPj4gPDwgLzAgWyAzIDE2IF0g&#10;LzEgPDwgLzEgPDwgLzAgWyAuMTI1IC4yNSAuNSBdIC8xIDQgPj4gPj4gPj4gXSA+PiA8PCAvMCA0&#10;IC8xIFsgPDwgLzAgWyA0IDEgXSAvMSA8PCAvMSA8PCAvMCBbIDAuMCAuNSAuNSBdIC8xIDMgPj4g&#10;Pj4gPj4gPDwgLzAgWyA0IDUgXSAvMSA8PCAvMSA8PCAvMCBbIDAuMCAuMjUgLjI1IF0gLzEgMSA+&#10;PiA+PiA+PiA8PCAvMCBbIDQgNyBdIC8xIDw8IC8xIDw8IC8wIFsgMC4wIDAuMCAwLjAgXSAvMSAy&#10;ID4+ID4+ID4+IDw8IC8wIFsgNCAxNSBdIC8xIDw8IC8xIDw8IC8wIFsgLjEyNSAuMjUgLjI1IF0g&#10;LzEgNCA+PiA+PiA+PiA8PCAvMCBbIDQgMTYgXSAvMSA8PCAvMSA8PCAvMCBbIC4xMjUgLjI1IC4y&#10;NSBdIC8xIDQgPj4gPj4gPj4gXSA+PiA8PCAvMCA1IC8xIFsgPDwgLzAgWyA1IDEgXSAvMSA8PCAv&#10;MCA8PCAvMCBbIDAuMCAuMjUgLjI1IF0gLzEgMSA+PiA+PiA+PiA8PCAvMCBbIDUgMiBdIC8xIDw8&#10;IC8wIDw8IC8wIFsgLjI1IC4yNSAuMjUgXSAvMSAxID4+ID4+ID4+IDw8IC8wIFsgNSAzIF0gLzEg&#10;PDwgLzAgPDwgLzAgWyAwLjAgLjI1IC4yNSBdIC8xIDEgPj4gPj4gPj4gPDwgLzAgWyA1IDQgXSAv&#10;MSA8PCAvMCA8PCAvMCBbIDAuMCAuMjUgLjI1IF0gLzEgMSA+PiA+PiA+PiA8PCAvMCBbIDUgNSBd&#10;IC8xIDw8IC8wIDw8IC8wIFsgMC4wIC41IC41IF0gLzEgMSA+PiA+PiA+PiA8PCAvMCBbIDUgNiBd&#10;IC8xIDw8IC8wIDw8IC8wIFsgLjI1IC4yNSAuMjUgXSAvMSAxID4+ID4+ID4+IDw8IC8wIFsgNSA3&#10;IF0gLzEgPDwgLzAgPDwgLzAgWyAuMjUgLjI1IC4yNSBdIC8xIDEgPj4gPj4gPj4gPDwgLzAgWyA1&#10;IDggXSAvMSA8PCAvMCA8PCAvMCBbIDAuMCAuMjUgLjI1IF0gLzEgMSA+PiA+PiA+PiA8PCAvMCBb&#10;IDUgOSBdIC8xIDw8IC8wIDw8IC8wIFsgMC4wIC4yNSAuMjUgXSAvMSAxID4+ID4+ID4+IDw8IC8w&#10;IFsgNSAxMCBdIC8xIDw8IC8wIDw8IC8wIFsgMC4wIC4yNSAuMjUgXSAvMSAxID4+ID4+ID4+IDw8&#10;IC8wIFsgNSAxMSBdIC8xIDw8IC8wIDw8IC8wIFsgMC4wIC4yNSAuMjUgXSAvMSAxID4+ID4+ID4+&#10;IDw8IC8wIFsgNSAxMiBdIC8xIDw8IC8wIDw8IC8wIFsgMC4wIC4yNSAuMjUgXSAvMSAxID4+ID4+&#10;ID4+IDw8IC8wIFsgNSAxMyBdIC8xIDw8IC8wIDw8IC8wIFsgMC4wIC4yNSAuMjUgXSAvMSAxID4+&#10;ID4+ID4+IDw8IC8wIFsgNSAxNCBdIC8xIDw8IC8wIDw8IC8wIFsgMC4wIC4yNSAuMjUgXSAvMSAx&#10;ID4+ID4+ID4+IDw8IC8wIFsgNSAxNSBdIC8xIDw8IC8wIDw8IC8wIFsgMC4wIC4yNSAuMjUgXSAv&#10;MSAxID4+ID4+ID4+IDw8IC8wIFsgNSAxNiBdIC8xIDw8IC8wIDw8IC8wIFsgMC4wIC4yNSAuMjUg&#10;XSAvMSAxID4+ID4+ID4+IF0gPj4gPDwgLzAgNiAvMSBbIDw8IC8wIFsgNiAxIF0gLzEgPDwgLzAg&#10;PDwgLzAgWyAwLjAgLjUgLjUgXSAvMSAzID4+ID4+ID4+IDw8IC8wIFsgNiAzIF0gLzEgPDwgLzAg&#10;PDwgLzAgWyAwLjAgLjUgLjUgXSA+PiA+PiA+PiA8PCAvMCBbIDYgNCBdIC8xIDw8IC8wIDw8IC8w&#10;IFsgMC4wIC41IC41IF0gPj4gPj4gPj4gPDwgLzAgWyA2IDUgXSAvMSA8PCAvMCA8PCAvMCBbIDAu&#10;MCAuNzUgLjc1IF0gLzEgMSA+PiA+PiA+PiA8PCAvMCBbIDYgNyBdIC8xIDw8IC8wIDw8IC8wIFsg&#10;MC4wIDAuMCAwLjAgXSAvMSAyID4+ID4+ID4+IDw8IC8wIFsgNiA4IF0gLzEgPDwgLzAgPDwgLzAg&#10;WyAwLjAgLjUgLjUgXSA+PiA+PiA+PiA8PCAvMCBbIDYgOSBdIC8xIDw8IC8wIDw8IC8wIFsgMC4w&#10;IC41IC41IF0gPj4gPj4gPj4gPDwgLzAgWyA2IDEwIF0gLzEgPDwgLzAgPDwgLzAgWyAwLjAgLjUg&#10;LjUgXSA+PiA+PiA+PiA8PCAvMCBbIDYgMTEgXSAvMSA8PCAvMCA8PCAvMCBbIDAuMCAuNSAuNSBd&#10;ID4+ID4+ID4+IDw8IC8wIFsgNiAxMiBdIC8xIDw8IC8wIDw8IC8wIFsgMC4wIC41IC41IF0gPj4g&#10;Pj4gPj4gPDwgLzAgWyA2IDEzIF0gLzEgPDwgLzAgPDwgLzAgWyAwLjAgLjUgLjUgXSA+PiA+PiA+&#10;PiA8PCAvMCBbIDYgMTQgXSAvMSA8PCAvMCA8PCAvMCBbIDAuMCAuNSAuNSBdID4+ID4+ID4+IDw8&#10;IC8wIFsgNiAxNSBdIC8xIDw8IC8wIDw8IC8wIFsgMC4wIC41IC41IF0gLzEgNCA+PiA+PiA+PiA8&#10;PCAvMCBbIDYgMTYgXSAvMSA8PCAvMCA8PCAvMCBbIDAuMCAuNSAuNSBdIC8xIDQgPj4gPj4gPj4g&#10;PDwgLzAgWyA2IDE3IF0gLzEgPDwgLzAgPDwgLzAgWyAwLjAgLjUgLjUgXSA+PiA+PiA+PiBdID4+&#10;IDw8IC8wIDcgLzEgWyA8PCAvMCBbIDcgMSBdIC8xIDw8IC8wIDw8IC8wIFsgMC4wIC41IC41IF0g&#10;LzEgMiA+PiA+PiA+PiA8PCAvMCBbIDcgMyBdIC8xIDw8IC8wIDw8IC8wIFsgMC4wIC41IC41IF0g&#10;LzEgMiA+PiA+PiA+PiA8PCAvMCBbIDcgNCBdIC8xIDw8IC8wIDw8IC8wIFsgMC4wIC41IC41IF0g&#10;LzEgMiA+PiA+PiA+PiA8PCAvMCBbIDcgNSBdIC8xIDw8IC8wIDw8IC8wIFsgMC4wIC4yNSAuMjUg&#10;XSAvMSAxID4+ID4+ID4+IDw8IC8wIFsgNyA3IF0gLzEgPDwgLzAgPDwgLzAgWyAwLjAgMC4wIDAu&#10;MCBdIC8xIDIgPj4gPj4gPj4gPDwgLzAgWyA3IDggXSAvMSA8PCAvMCA8PCAvMCBbIDAuMCAuNSAu&#10;NSBdIC8xIDIgPj4gPj4gPj4gPDwgLzAgWyA3IDkgXSAvMSA8PCAvMCA8PCAvMCBbIDAuMCAuNSAu&#10;NSBdIC8xIDIgPj4gPj4gPj4gPDwgLzAgWyA3IDEwIF0gLzEgPDwgLzAgPDwgLzAgWyAwLjAgLjUg&#10;LjUgXSAvMSAyID4+ID4+ID4+IDw8IC8wIFsgNyAxMiBdIC8xIDw8IC8wIDw8IC8wIFsgMC4wIC41&#10;IC41IF0gLzEgMiA+PiA+PiA+PiA8PCAvMCBbIDcgMTMgXSAvMSA8PCAvMCA8PCAvMCBbIDAuMCAu&#10;NSAuNSBdIC8xIDIgPj4gPj4gPj4gPDwgLzAgWyA3IDE0IF0gLzEgPDwgLzAgPDwgLzAgWyAwLjAg&#10;LjUgLjUgXSAvMSAyID4+ID4+ID4+IDw8IC8wIFsgNyAxNSBdIC8xIDw8IC8wIDw8IC8wIFsgMC4w&#10;IC41IC41IF0gLzEgMiA+PiA+PiA+PiA8PCAvMCBbIDcgMTYgXSAvMSA8PCAvMCA8PCAvMCBbIDAu&#10;MCAuNSAuNSBdIC8xIDIgPj4gPj4gPj4gPDwgLzAgWyA3IDE3IF0gLzEgPDwgLzAgPDwgLzAgWyAw&#10;LjAgLjUgLjUgXSA+PiA+PiA+PiBdID4+IDw8IC8wIDggLzEgWyA8PCAvMCBbIDggMSBdIC8xIDw8&#10;IC8xIDw8IC8wIFsgMC4wIC41IC41IF0gLzEgMyA+PiA+PiA+PiA8PCAvMCBbIDggMyBdIC8xIDw8&#10;IC8xIDw8IC8wIFsgMC4wIDAuMCAxLjAgXSA+PiA+PiA+PiA8PCAvMCBbIDggNSBdIC8xIDw8IC8x&#10;IDw8IC8wIFsgMC4wIC4yNSAuMjUgXSAvMSAxID4+ID4+ID4+IDw8IC8wIFsgOCA3IF0gLzEgPDwg&#10;LzEgPDwgLzAgWyAwLjAgMC4wIDAuMCBdIC8xIDIgPj4gPj4gPj4gPDwgLzAgWyA4IDggXSAvMSA8&#10;PCAvMSA8PCAvMCBbIDAuMCAwLjAgMS4wIF0gPj4gPj4gPj4gPDwgLzAgWyA4IDkgXSAvMSA8PCAv&#10;MSA8PCAvMCBbIDAuMCAwLjAgMS4wIF0gPj4gPj4gPj4gPDwgLzAgWyA4IDEwIF0gLzEgPDwgLzEg&#10;PDwgLzAgWyAwLjAgMC4wIDEuMCBdID4+ID4+ID4+IDw8IC8wIFsgOCAxMiBdIC8xIDw8IC8xIDw8&#10;IC8wIFsgMC4wIDAuMCAxLjAgXSA+PiA+PiA+PiA8PCAvMCBbIDggMTMgXSAvMSA8PCAvMSA8PCAv&#10;MCBbIDAuMCAwLjAgMS4wIF0gPj4gPj4gPj4gPDwgLzAgWyA4IDE0IF0gLzEgPDwgLzEgPDwgLzAg&#10;WyAwLjAgMC4wIDEuMCBdID4+ID4+ID4+IDw8IC8wIFsgOCAxNSBdIC8xIDw8IC8xIDw8IC8wIFsg&#10;MC4wIDAuMCAuNSBdIC8xIDQgPj4gPj4gPj4gPDwgLzAgWyA4IDE2IF0gLzEgPDwgLzEgPDwgLzAg&#10;WyAwLjAgMC4wIC41IF0gLzEgNCA+PiA+PiA+PiBdID4+IDw8IC8wIDkgLzEgWyA8PCAvMCBbIDkg&#10;MSBdIC8xIDw8IC8xIDw8IC8wIFsgMC4wIC41IC41IF0gLzEgMyA+PiA+PiA+PiA8PCAvMCBbIDkg&#10;MyBdIC8xIDw8IC8xIDw8IC8wIFsgMC4wIDAuMCAxLjAgXSA+PiA+PiA+PiA8PCAvMCBbIDkgNSBd&#10;IC8xIDw8IC8xIDw8IC8wIFsgMC4wIC4yNSAuMjUgXSAvMSAxID4+ID4+ID4+IDw8IC8wIFsgOSA3&#10;IF0gLzEgPDwgLzEgPDwgLzAgWyAwLjAgMC4wIDAuMCBdIC8xIDIgPj4gPj4gPj4gPDwgLzAgWyA5&#10;IDggXSAvMSA8PCAvMSA8PCAvMCBbIDAuMCAwLjAgMS4wIF0gPj4gPj4gPj4gPDwgLzAgWyA5IDkg&#10;XSAvMSA8PCAvMSA8PCAvMCBbIDAuMCAwLjAgMS4wIF0gPj4gPj4gPj4gPDwgLzAgWyA5IDEwIF0g&#10;LzEgPDwgLzEgPDwgLzAgWyAwLjAgMC4wIDEuMCBdID4+ID4+ID4+IDw8IC8wIFsgOSAxMiBdIC8x&#10;IDw8IC8xIDw8IC8wIFsgMC4wIDAuMCAxLjAgXSA+PiA+PiA+PiA8PCAvMCBbIDkgMTMgXSAvMSA8&#10;PCAvMSA8PCAvMCBbIDAuMCAwLjAgMS4wIF0gPj4gPj4gPj4gPDwgLzAgWyA5IDE0IF0gLzEgPDwg&#10;LzEgPDwgLzAgWyAwLjAgMC4wIDEuMCBdID4+ID4+ID4+IDw8IC8wIFsgOSAxNSBdIC8xIDw8IC8x&#10;IDw8IC8wIFsgMC4wIDAuMCAuNSBdIC8xIDQgPj4gPj4gPj4gPDwgLzAgWyA5IDE2IF0gLzEgPDwg&#10;LzEgPDwgLzAgWyAwLjAgMC4wIC41IF0gLzEgNCA+PiA+PiA+PiBdID4+IDw8IC8wIDEwIC8xIFsg&#10;PDwgLzAgWyAxMCAxIF0gLzEgPDwgLzEgPDwgLzAgWyAwLjAgLjUgLjUgXSAvMSAzID4+ID4+ID4+&#10;IDw8IC8wIFsgMTAgMyBdIC8xIDw8IC8xIDw8IC8wIFsgMC4wIDAuMCAxLjAgXSA+PiA+PiA+PiA8&#10;PCAvMCBbIDEwIDUgXSAvMSA8PCAvMSA8PCAvMCBbIDAuMCAuMjUgLjI1IF0gLzEgMSA+PiA+PiA+&#10;PiA8PCAvMCBbIDEwIDcgXSAvMSA8PCAvMSA8PCAvMCBbIDAuMCAwLjAgMC4wIF0gLzEgMiA+PiA+&#10;PiA+PiA8PCAvMCBbIDEwIDggXSAvMSA8PCAvMSA8PCAvMCBbIDAuMCAwLjAgMS4wIF0gPj4gPj4g&#10;Pj4gPDwgLzAgWyAxMCA5IF0gLzEgPDwgLzEgPDwgLzAgWyAwLjAgMC4wIDEuMCBdID4+ID4+ID4+&#10;IDw8IC8wIFsgMTAgMTAgXSAvMSA8PCAvMSA8PCAvMCBbIDAuMCAwLjAgMS4wIF0gPj4gPj4gPj4g&#10;PDwgLzAgWyAxMCAxMiBdIC8xIDw8IC8xIDw8IC8wIFsgMC4wIDAuMCAxLjAgXSA+PiA+PiA+PiA8&#10;PCAvMCBbIDEwIDEzIF0gLzEgPDwgLzEgPDwgLzAgWyAwLjAgMC4wIDEuMCBdID4+ID4+ID4+IDw8&#10;IC8wIFsgMTAgMTQgXSAvMSA8PCAvMSA8PCAvMCBbIDAuMCAwLjAgMS4wIF0gPj4gPj4gPj4gPDwg&#10;LzAgWyAxMCAxNSBdIC8xIDw8IC8xIDw8IC8wIFsgMC4wIDAuMCAuNSBdIC8xIDQgPj4gPj4gPj4g&#10;PDwgLzAgWyAxMCAxNiBdIC8xIDw8IC8xIDw8IC8wIFsgMC4wIDAuMCAuNSBdIC8xIDQgPj4gPj4g&#10;Pj4gXSA+PiA8PCAvMCAxMSAvMSBbIDw8IC8wIFsgMTEgNSBdIC8xIDw8IC8xIDw8IC8wIFsgMC4w&#10;IC4yNSAuMjUgXSAvMSAxID4+ID4+ID4+IDw8IC8wIFsgMTEgNyBdIC8xIDw8IC8xIDw8IC8wIFsg&#10;MC4wIDAuMCAwLjAgXSAvMSAyID4+ID4+ID4+IDw8IC8wIFsgMTEgMTUgXSAvMSA8PCAvMSA8PCAv&#10;MCBbIDAuMCAwLjAgMC4wIF0gLzEgNCA+PiA+PiA+PiA8PCAvMCBbIDExIDE2IF0gLzEgPDwgLzEg&#10;PDwgLzAgWyAwLjAgMC4wIDAuMCBdIC8xIDQgPj4gPj4gPj4gXSA+PiA8PCAvMCAxMiAvMSBbIDw8&#10;IC8wIFsgMTIgMSBdIC8xIDw8IC8xIDw8IC8wIFsgMC4wIC41IC41IF0gLzEgMyA+PiA+PiA+PiA8&#10;PCAvMCBbIDEyIDMgXSAvMSA8PCAvMSA8PCAvMCBbIDAuMCAwLjAgMS4wIF0gPj4gPj4gPj4gPDwg&#10;LzAgWyAxMiA1IF0gLzEgPDwgLzEgPDwgLzAgWyAwLjAgLjI1IC4yNSBdIC8xIDEgPj4gPj4gPj4g&#10;PDwgLzAgWyAxMiA3IF0gLzEgPDwgLzEgPDwgLzAgWyAwLjAgMC4wIDAuMCBdIC8xIDIgPj4gPj4g&#10;Pj4gPDwgLzAgWyAxMiA4IF0gLzEgPDwgLzEgPDwgLzAgWyAwLjAgMC4wIDEuMCBdID4+ID4+ID4+&#10;IDw8IC8wIFsgMTIgOSBdIC8xIDw8IC8xIDw8IC8wIFsgMC4wIDAuMCAxLjAgXSA+PiA+PiA+PiA8&#10;PCAvMCBbIDEyIDEwIF0gLzEgPDwgLzEgPDwgLzAgWyAwLjAgMC4wIDEuMCBdID4+ID4+ID4+IDw8&#10;IC8wIFsgMTIgMTIgXSAvMSA8PCAvMSA8PCAvMCBbIDAuMCAwLjAgMS4wIF0gPj4gPj4gPj4gPDwg&#10;LzAgWyAxMiAxMyBdIC8xIDw8IC8xIDw8IC8wIFsgMC4wIDAuMCAxLjAgXSA+PiA+PiA+PiA8PCAv&#10;MCBbIDEyIDE0IF0gLzEgPDwgLzEgPDwgLzAgWyAwLjAgMC4wIDEuMCBdID4+ID4+ID4+IDw8IC8w&#10;IFsgMTIgMTUgXSAvMSA8PCAvMCA8PCAvMCBbIC4xMjUgLjI1IC41IF0gLzEgNCA+PiA+PiA+PiA8&#10;PCAvMCBbIDEyIDE2IF0gLzEgPDwgLzAgPDwgLzAgWyAuMTI1IC4yNSAuNSBdIC8xIDQgPj4gPj4g&#10;Pj4gXSA+PiA8PCAvMCAxMyAvMSBbIDw8IC8wIFsgMTMgMSBdIC8xIDw8IC8xIDw8IC8wIFsgMC4w&#10;IC41IC41IF0gLzEgMyA+PiA+PiA+PiA8PCAvMCBbIDEzIDMgXSAvMSA8PCAvMSA8PCAvMCBbIDAu&#10;MCAwLjAgMS4wIF0gPj4gPj4gPj4gPDwgLzAgWyAxMyA1IF0gLzEgPDwgLzEgPDwgLzAgWyAwLjAg&#10;LjI1IC4yNSBdIC8xIDEgPj4gPj4gPj4gPDwgLzAgWyAxMyA3IF0gLzEgPDwgLzEgPDwgLzAgWyAw&#10;LjAgMC4wIDAuMCBdIC8xIDIgPj4gPj4gPj4gPDwgLzAgWyAxMyA4IF0gLzEgPDwgLzEgPDwgLzAg&#10;WyAwLjAgMC4wIDEuMCBdID4+ID4+ID4+IDw8IC8wIFsgMTMgOSBdIC8xIDw8IC8xIDw8IC8wIFsg&#10;MC4wIDAuMCAxLjAgXSA+PiA+PiA+PiA8PCAvMCBbIDEzIDEwIF0gLzEgPDwgLzEgPDwgLzAgWyAw&#10;LjAgMC4wIDEuMCBdID4+ID4+ID4+IDw8IC8wIFsgMTMgMTIgXSAvMSA8PCAvMSA8PCAvMCBbIDAu&#10;MCAwLjAgMS4wIF0gPj4gPj4gPj4gPDwgLzAgWyAxMyAxMyBdIC8xIDw8IC8xIDw8IC8wIFsgMC4w&#10;IDAuMCAxLjAgXSA+PiA+PiA+PiA8PCAvMCBbIDEzIDE0IF0gLzEgPDwgLzEgPDwgLzAgWyAwLjAg&#10;MC4wIDEuMCBdID4+ID4+ID4+IDw8IC8wIFsgMTMgMTUgXSAvMSA8PCAvMCA8PCAvMCBbIDAuMCAw&#10;LjAgLjUgXSAvMSA0ID4+ID4+ID4+IDw8IC8wIFsgMTMgMTYgXSAvMSA8PCAvMCA8PCAvMCBbIDAu&#10;MCAwLjAgLjUgXSAvMSA0ID4+ID4+ID4+IF0gPj4gPDwgLzAgMTQgLzEgWyA8PCAvMCBbIDE0IDEg&#10;XSAvMSA8PCAvMSA8PCAvMCBbIDAuMCAuNSAuNSBdIC8xIDMgPj4gPj4gPj4gPDwgLzAgWyAxNCAz&#10;IF0gLzEgPDwgLzEgPDwgLzAgWyAwLjAgMC4wIDEuMCBdID4+ID4+ID4+IDw8IC8wIFsgMTQgNSBd&#10;IC8xIDw8IC8xIDw8IC8wIFsgMC4wIC4yNSAuMjUgXSAvMSAxID4+ID4+ID4+IDw8IC8wIFsgMTQg&#10;NyBdIC8xIDw8IC8xIDw8IC8wIFsgMC4wIDAuMCAwLjAgXSAvMSAyID4+ID4+ID4+IDw8IC8wIFsg&#10;MTQgOCBdIC8xIDw8IC8xIDw8IC8wIFsgMC4wIDAuMCAxLjAgXSA+PiA+PiA+PiA8PCAvMCBbIDE0&#10;IDkgXSAvMSA8PCAvMSA8PCAvMCBbIDAuMCAwLjAgMS4wIF0gPj4gPj4gPj4gPDwgLzAgWyAxNCAx&#10;MCBdIC8xIDw8IC8xIDw8IC8wIFsgMC4wIDAuMCAxLjAgXSA+PiA+PiA+PiA8PCAvMCBbIDE0IDEy&#10;IF0gLzEgPDwgLzEgPDwgLzAgWyAwLjAgMC4wIDEuMCBdID4+ID4+ID4+IDw8IC8wIFsgMTQgMTMg&#10;XSAvMSA8PCAvMSA8PCAvMCBbIDAuMCAwLjAgMS4wIF0gPj4gPj4gPj4gPDwgLzAgWyAxNCAxNCBd&#10;IC8xIDw8IC8xIDw8IC8wIFsgMC4wIDAuMCAxLjAgXSA+PiA+PiA+PiA8PCAvMCBbIDE0IDE1IF0g&#10;LzEgPDwgLzAgPDwgLzAgWyAuMTI1IC4yNSAuNSBdIC8xIDQgPj4gPj4gPj4gPDwgLzAgWyAxNCAx&#10;NiBdIC8xIDw8IC8wIDw8IC8wIFsgLjEyNSAuMjUgLjUgXSAvMSA0ID4+ID4+ID4+IF0gPj4gPDwg&#10;LzAgMTUgLzEgWyA8PCAvMCBbIDE1IDEgXSAvMSA8PCAvMSA8PCAvMCBbIDAuMCAuNSAuNSBdIC8x&#10;IDMgPj4gPj4gPj4gPDwgLzAgWyAxNSAzIF0gLzEgPDwgLzEgPDwgLzAgWyAuMTI1IC4yNSAuMjUg&#10;XSAvMSA0ID4+ID4+ID4+IDw8IC8wIFsgMTUgNCBdIC8xIDw8IC8xIDw8IC8wIFsgLjEyNSAuMjUg&#10;LjI1IF0gLzEgNCA+PiA+PiA+PiA8PCAvMCBbIDE1IDUgXSAvMSA8PCAvMSA8PCAvMCBbIDAuMCAu&#10;MjUgLjI1IF0gLzEgMSA+PiA+PiA+PiA8PCAvMCBbIDE1IDcgXSAvMSA8PCAvMSA8PCAvMCBbIDAu&#10;MCAwLjAgMC4wIF0gLzEgMiA+PiA+PiA+PiA8PCAvMCBbIDE1IDggXSAvMSA8PCAvMSA8PCAvMCBb&#10;IDAuMCAwLjAgLjUgXSAvMSA0ID4+ID4+ID4+IDw8IC8wIFsgMTUgOSBdIC8xIDw8IC8xIDw8IC8w&#10;IFsgMC4wIDAuMCAuNSBdIC8xIDQgPj4gPj4gPj4gPDwgLzAgWyAxNSAxMCBdIC8xIDw8IC8xIDw8&#10;IC8wIFsgMC4wIDAuMCAuNSBdID4+ID4+ID4+IDw8IC8wIFsgMTUgMTIgXSAvMSA8PCAvMSA8PCAv&#10;MCBbIC4xMjUgLjI1IC41IF0gLzEgNCA+PiA+PiA+PiA8PCAvMCBbIDE1IDE0IF0gLzEgPDwgLzEg&#10;PDwgLzAgWyAuMTI1IC4yNSAuNSBdIC8xIDQgPj4gPj4gPj4gXSA+PiA8PCAvMCAxNiAvMSBbIDw8&#10;IC8wIFsgMTYgMSBdIC8xIDw8IC8xIDw8IC8wIFsgMC4wIC41IC41IF0gLzEgMyA+PiA+PiA+PiA8&#10;PCAvMCBbIDE2IDMgXSAvMSA8PCAvMSA8PCAvMCBbIC4xMjUgLjI1IC4yNSBdIC8xIDQgPj4gPj4g&#10;Pj4gPDwgLzAgWyAxNiA0IF0gLzEgPDwgLzEgPDwgLzAgWyAuMTI1IC4yNSAuMjUgXSAvMSA0ID4+&#10;ID4+ID4+IDw8IC8wIFsgMTYgNSBdIC8xIDw8IC8xIDw8IC8wIFsgMC4wIC4yNSAuMjUgXSAvMSAx&#10;ID4+ID4+ID4+IDw8IC8wIFsgMTYgNyBdIC8xIDw8IC8xIDw8IC8wIFsgMC4wIDAuMCAwLjAgXSAv&#10;MSAyID4+ID4+ID4+IDw8IC8wIFsgMTYgOCBdIC8xIDw8IC8xIDw8IC8wIFsgMC4wIDAuMCAuNSBd&#10;IC8xIDQgPj4gPj4gPj4gPDwgLzAgWyAxNiA5IF0gLzEgPDwgLzEgPDwgLzAgWyAwLjAgMC4wIC41&#10;IF0gLzEgNCA+PiA+PiA+PiA8PCAvMCBbIDE2IDEwIF0gLzEgPDwgLzEgPDwgLzAgWyAwLjAgMC4w&#10;IC41IF0gPj4gPj4gPj4gPDwgLzAgWyAxNiAxMiBdIC8xIDw8IC8xIDw8IC8wIFsgLjEyNSAuMjUg&#10;LjUgXSAvMSA0ID4+ID4+ID4+IDw8IC8wIFsgMTYgMTQgXSAvMSA8PCAvMSA8PCAvMCBbIC4xMjUg&#10;LjI1IC41IF0gLzEgNCA+PiA+PiA+PiBdID4+IF0gPj4gPj4gLzMgNCA+PiA+PiA+PiA8PCAvMCA8&#10;PCAvMCAo/v8AWQBhAGsAdQBtAG8AbgBvAFoAZQBuAGsAYQBrAHUpIC81IDw8IC8wIDAgLzEgPDwg&#10;LzAgWyA8PCAvMCAtLjUgLzIgKP7//wgpID4+IDw8IC8wIC0uNSAvMiAo/v//OykgPj4gPDwgLzAg&#10;LS41IC8yICj+//9bKSA+PiA8PCAvMCAtLjUgLzIgKP7/IBgpID4+IDw8IC8wIC0uNSAvMiAo/v8g&#10;HCkgPj4gPDwgLzAgLS41IC8yICj+/zAIKSA+PiA8PCAvMCAtLjUgLzIgKP7/MAopID4+IDw8IC8w&#10;IC0uNSAvMiAo/v8wDCkgPj4gPDwgLzAgLS41IC8yICj+/zAOKSA+PiA8PCAvMCAtLjUgLzIgKP7/&#10;MBApID4+IDw8IC8wIC0uNSAvMiAo/v8wFCkgPj4gPDwgLzEgLS41IC8yICj+//8JKSA+PiA8PCAv&#10;MSAtLjUgLzIgKP7//z0pID4+IDw8IC8xIC0uNSAvMiAo/v//XSkgPj4gPDwgLzEgLS41IC8yICj+&#10;/yAZKSA+PiA8PCAvMSAtLjUgLzIgKP7/IB0pID4+IDw8IC8xIC0uNSAvMiAo/v8wCSkgPj4gPDwg&#10;LzEgLS41IC8yICj+/zALKSA+PiA8PCAvMSAtLjUgLzIgKP7/MA0pID4+IDw8IC8xIC0uNSAvMiAo&#10;/v8wDykgPj4gPDwgLzEgLS41IC8yICj+/zARKSA+PiA8PCAvMSAtLjUgLzIgKP7/MBUpID4+IDw8&#10;IC8xIC0uNSAvMiAo/v//DikgPj4gPDwgLzEgLS41IC8yICj+/zACKSA+PiA8PCAvMSAtLjUgLzIg&#10;KP7//wwpID4+IDw8IC8xIC0uNSAvMiAo/v8wASkgPj4gPDwgLzAgLS4yNSAvMSAtLjI1IC8yICj+&#10;//8aKSA+PiA8PCAvMCAtLjI1IC8xIC0uMjUgLzIgKP7//xspID4+IDw8IC8wIC0uMjUgLzEgLS4y&#10;NSAvMiAo/v8w+ykgPj4gPDwgLzAgLS4yNSAvMSAtLjI1IC8yICj+/yAQKSA+PiBdID4+IC8yIDw8&#10;IC8wIDw8IC8wIFsgPDwgLzAgMSAvMSBbIDw8IC8wIFsgMSA1IF0gLzEgPDwgLzEgPDwgLzAgWyAu&#10;MjUgLjI1IC4yNSBdIC8xIDEgPj4gPj4gPj4gXSA+PiA8PCAvMCAyIC8xIFsgPDwgLzAgWyAyIDEg&#10;XSAvMSA8PCAvMCA8PCAvMCBbIDAuMCAuNSAuNSBdIC8xIDMgPj4gPj4gPj4gPDwgLzAgWyAyIDIg&#10;XSAvMSA8PCAvMCA8PCAvMCBbIDAuMCAwLjAgMC4wIF0gLzEgMyA+PiA+PiA+PiA8PCAvMCBbIDIg&#10;MyBdIC8xIDw8IC8wIDw8IC8wIFsgMC4wIC41IC41IF0gLzEgMyA+PiA+PiA+PiA8PCAvMCBbIDIg&#10;NCBdIC8xIDw8IC8wIDw8IC8wIFsgMC4wIC41IC41IF0gLzEgMyA+PiA+PiA+PiA8PCAvMCBbIDIg&#10;NSBdIC8xIDw8IC8wIDw8IC8wIFsgMC4wIC4yNSAuMjUgXSAvMSAxID4+ID4+ID4+IDw8IC8wIFsg&#10;MiA3IF0gLzEgPDwgLzAgPDwgLzAgWyAwLjAgMC4wIDAuMCBdIC8xIDIgPj4gPj4gPj4gPDwgLzAg&#10;WyAyIDggXSAvMSA8PCAvMCA8PCAvMCBbIDAuMCAuNSAuNSBdIC8xIDMgPj4gPj4gPj4gPDwgLzAg&#10;WyAyIDkgXSAvMSA8PCAvMCA8PCAvMCBbIDAuMCAuNSAuNSBdIC8xIDMgPj4gPj4gPj4gPDwgLzAg&#10;WyAyIDEwIF0gLzEgPDwgLzAgPDwgLzAgWyAwLjAgLjUgLjUgXSAvMSAzID4+ID4+ID4+IDw8IC8w&#10;IFsgMiAxMSBdIC8xIDw8IC8wIDw8IC8wIFsgMC4wIDAuMCAwLjAgXSAvMSAzID4+ID4+ID4+IDw8&#10;IC8wIFsgMiAxMiBdIC8xIDw8IC8wIDw8IC8wIFsgMC4wIC41IC41IF0gLzEgMyA+PiA+PiA+PiA8&#10;PCAvMCBbIDIgMTMgXSAvMSA8PCAvMCA8PCAvMCBbIDAuMCAuNSAuNSBdIC8xIDMgPj4gPj4gPj4g&#10;PDwgLzAgWyAyIDE0IF0gLzEgPDwgLzAgPDwgLzAgWyAwLjAgLjUgLjUgXSAvMSAzID4+ID4+ID4+&#10;IDw8IC8wIFsgMiAxNSBdIC8xIDw8IC8wIDw8IC8wIFsgMC4wIC41IC41IF0gLzEgMyA+PiA+PiA+&#10;PiA8PCAvMCBbIDIgMTYgXSAvMSA8PCAvMCA8PCAvMCBbIDAuMCAuNSAuNSBdIC8xIDMgPj4gPj4g&#10;Pj4gPDwgLzAgWyAyIDE3IF0gLzEgPDwgLzAgPDwgLzAgWyAuNSAuNSAuNSBdID4+ID4+ID4+IF0g&#10;Pj4gPDwgLzAgMyAvMSBbIDw8IC8wIFsgMyAxIF0gLzEgPDwgLzEgPDwgLzAgWyAwLjAgLjUgLjUg&#10;XSAvMSAzID4+ID4+ID4+IDw8IC8wIFsgMyAzIF0gLzEgPDwgLzEgPDwgLzAgWyAwLjAgMC4wIDEu&#10;MCBdID4+ID4+ID4+IDw8IC8wIFsgMyA1IF0gLzEgPDwgLzEgPDwgLzAgWyAwLjAgLjI1IC4yNSBd&#10;IC8xIDEgPj4gPj4gPj4gPDwgLzAgWyAzIDcgXSAvMSA8PCAvMSA8PCAvMCBbIDAuMCAwLjAgMC4w&#10;IF0gLzEgMiA+PiA+PiA+PiA8PCAvMCBbIDMgOCBdIC8xIDw8IC8xIDw8IC8wIFsgMC4wIDAuMCAx&#10;LjAgXSA+PiA+PiA+PiA8PCAvMCBbIDMgOSBdIC8xIDw8IC8xIDw8IC8wIFsgMC4wIDAuMCAxLjAg&#10;XSA+PiA+PiA+PiA8PCAvMCBbIDMgMTAgXSAvMSA8PCAvMSA8PCAvMCBbIDAuMCAwLjAgMS4wIF0g&#10;Pj4gPj4gPj4gPDwgLzAgWyAzIDEyIF0gLzEgPDwgLzEgPDwgLzAgWyAwLjAgMC4wIDEuMCBdID4+&#10;ID4+ID4+IDw8IC8wIFsgMyAxMyBdIC8xIDw8IC8xIDw8IC8wIFsgMC4wIDAuMCAxLjAgXSA+PiA+&#10;PiA+PiA8PCAvMCBbIDMgMTQgXSAvMSA8PCAvMSA8PCAvMCBbIDAuMCAwLjAgMS4wIF0gPj4gPj4g&#10;Pj4gPDwgLzAgWyAzIDE1IF0gLzEgPDwgLzEgPDwgLzAgWyAuMTI1IC4yNSAuNSBdIC8xIDQgPj4g&#10;Pj4gPj4gPDwgLzAgWyAzIDE2IF0gLzEgPDwgLzEgPDwgLzAgWyAuMTI1IC4yNSAuNSBdIC8xIDQg&#10;Pj4gPj4gPj4gXSA+PiA8PCAvMCA0IC8xIFsgPDwgLzAgWyA0IDEgXSAvMSA8PCAvMSA8PCAvMCBb&#10;IDAuMCAuNSAuNSBdIC8xIDMgPj4gPj4gPj4gPDwgLzAgWyA0IDUgXSAvMSA8PCAvMSA8PCAvMCBb&#10;IDAuMCAuMjUgLjI1IF0gLzEgMSA+PiA+PiA+PiA8PCAvMCBbIDQgNyBdIC8xIDw8IC8xIDw8IC8w&#10;IFsgMC4wIDAuMCAwLjAgXSAvMSAyID4+ID4+ID4+IDw8IC8wIFsgNCAxNSBdIC8xIDw8IC8xIDw8&#10;IC8wIFsgLjEyNSAuMjUgLjI1IF0gLzEgNCA+PiA+PiA+PiA8PCAvMCBbIDQgMTYgXSAvMSA8PCAv&#10;MSA8PCAvMCBbIC4xMjUgLjI1IC4yNSBdIC8xIDQgPj4gPj4gPj4gXSA+PiA8PCAvMCA1IC8xIFsg&#10;PDwgLzAgWyA1IDEgXSAvMSA8PCAvMCA8PCAvMCBbIDAuMCAuMjUgLjI1IF0gLzEgMSA+PiA+PiA+&#10;PiA8PCAvMCBbIDUgMiBdIC8xIDw8IC8wIDw8IC8wIFsgLjI1IC4yNSAuMjUgXSAvMSAxID4+ID4+&#10;ID4+IDw8IC8wIFsgNSAzIF0gLzEgPDwgLzAgPDwgLzAgWyAwLjAgLjI1IC4yNSBdIC8xIDEgPj4g&#10;Pj4gPj4gPDwgLzAgWyA1IDQgXSAvMSA8PCAvMCA8PCAvMCBbIDAuMCAuMjUgLjI1IF0gLzEgMSA+&#10;PiA+PiA+PiA8PCAvMCBbIDUgNSBdIC8xIDw8IC8wIDw8IC8wIFsgMC4wIC41IC41IF0gLzEgMSA+&#10;PiA+PiA+PiA8PCAvMCBbIDUgNiBdIC8xIDw8IC8wIDw8IC8wIFsgLjI1IC4yNSAuMjUgXSAvMSAx&#10;ID4+ID4+ID4+IDw8IC8wIFsgNSA3IF0gLzEgPDwgLzAgPDwgLzAgWyAuMjUgLjI1IC4yNSBdIC8x&#10;IDEgPj4gPj4gPj4gPDwgLzAgWyA1IDggXSAvMSA8PCAvMCA8PCAvMCBbIDAuMCAuMjUgLjI1IF0g&#10;LzEgMSA+PiA+PiA+PiA8PCAvMCBbIDUgOSBdIC8xIDw8IC8wIDw8IC8wIFsgMC4wIC4yNSAuMjUg&#10;XSAvMSAxID4+ID4+ID4+IDw8IC8wIFsgNSAxMCBdIC8xIDw8IC8wIDw8IC8wIFsgMC4wIC4yNSAu&#10;MjUgXSAvMSAxID4+ID4+ID4+IDw8IC8wIFsgNSAxMSBdIC8xIDw8IC8wIDw8IC8wIFsgMC4wIC4y&#10;NSAuMjUgXSAvMSAxID4+ID4+ID4+IDw8IC8wIFsgNSAxMiBdIC8xIDw8IC8wIDw8IC8wIFsgMC4w&#10;IC4yNSAuMjUgXSAvMSAxID4+ID4+ID4+IDw8IC8wIFsgNSAxMyBdIC8xIDw8IC8wIDw8IC8wIFsg&#10;MC4wIC4yNSAuMjUgXSAvMSAxID4+ID4+ID4+IDw8IC8wIFsgNSAxNCBdIC8xIDw8IC8wIDw8IC8w&#10;IFsgMC4wIC4yNSAuMjUgXSAvMSAxID4+ID4+ID4+IDw8IC8wIFsgNSAxNSBdIC8xIDw8IC8wIDw8&#10;IC8wIFsgMC4wIC4yNSAuMjUgXSAvMSAxID4+ID4+ID4+IDw8IC8wIFsgNSAxNiBdIC8xIDw8IC8w&#10;IDw8IC8wIFsgMC4wIC4yNSAuMjUgXSAvMSAxID4+ID4+ID4+IDw8IC8wIFsgNSAxNyBdIC8xIDw8&#10;IC8wIDw8IC8wIFsgLjI1IC4yNSAuMjUgXSA+PiA+PiA+PiBdID4+IDw8IC8wIDYgLzEgWyA8PCAv&#10;MCBbIDYgMSBdIC8xIDw8IC8wIDw8IC8wIFsgMC4wIC41IC41IF0gLzEgMyA+PiA+PiA+PiA8PCAv&#10;MCBbIDYgMyBdIC8xIDw8IC8wIDw8IC8wIFsgMC4wIC41IC41IF0gPj4gPj4gPj4gPDwgLzAgWyA2&#10;IDQgXSAvMSA8PCAvMCA8PCAvMCBbIDAuMCAuNSAuNSBdID4+ID4+ID4+IDw8IC8wIFsgNiA1IF0g&#10;LzEgPDwgLzAgPDwgLzAgWyAwLjAgLjc1IC43NSBdIC8xIDEgPj4gPj4gPj4gPDwgLzAgWyA2IDcg&#10;XSAvMSA8PCAvMCA8PCAvMCBbIDAuMCAwLjAgMC4wIF0gLzEgMiA+PiA+PiA+PiA8PCAvMCBbIDYg&#10;OCBdIC8xIDw8IC8wIDw8IC8wIFsgMC4wIC41IC41IF0gPj4gPj4gPj4gPDwgLzAgWyA2IDkgXSAv&#10;MSA8PCAvMCA8PCAvMCBbIDAuMCAuNSAuNSBdID4+ID4+ID4+IDw8IC8wIFsgNiAxMCBdIC8xIDw8&#10;IC8wIDw8IC8wIFsgMC4wIC41IC41IF0gPj4gPj4gPj4gPDwgLzAgWyA2IDExIF0gLzEgPDwgLzAg&#10;PDwgLzAgWyAwLjAgLjUgLjUgXSA+PiA+PiA+PiA8PCAvMCBbIDYgMTIgXSAvMSA8PCAvMCA8PCAv&#10;MCBbIDAuMCAuNSAuNSBdID4+ID4+ID4+IDw8IC8wIFsgNiAxMyBdIC8xIDw8IC8wIDw8IC8wIFsg&#10;MC4wIC41IC41IF0gPj4gPj4gPj4gPDwgLzAgWyA2IDE0IF0gLzEgPDwgLzAgPDwgLzAgWyAwLjAg&#10;LjUgLjUgXSA+PiA+PiA+PiA8PCAvMCBbIDYgMTUgXSAvMSA8PCAvMCA8PCAvMCBbIDAuMCAuNSAu&#10;NSBdIC8xIDQgPj4gPj4gPj4gPDwgLzAgWyA2IDE2IF0gLzEgPDwgLzAgPDwgLzAgWyAwLjAgLjUg&#10;LjUgXSAvMSA0ID4+ID4+ID4+IDw8IC8wIFsgNiAxNyBdIC8xIDw8IC8wIDw8IC8wIFsgLjUgLjUg&#10;LjUgXSA+PiA+PiA+PiBdID4+IDw8IC8wIDcgLzEgWyA8PCAvMCBbIDcgMSBdIC8xIDw8IC8wIDw8&#10;IC8wIFsgMC4wIC41IC41IF0gLzEgMiA+PiA+PiA+PiA8PCAvMCBbIDcgMyBdIC8xIDw8IC8wIDw8&#10;IC8wIFsgMC4wIC41IC41IF0gLzEgMiA+PiA+PiA+PiA8PCAvMCBbIDcgNCBdIC8xIDw8IC8wIDw8&#10;IC8wIFsgMC4wIC41IC41IF0gLzEgMiA+PiA+PiA+PiA8PCAvMCBbIDcgNSBdIC8xIDw8IC8wIDw8&#10;IC8wIFsgMC4wIC4yNSAuMjUgXSAvMSAxID4+ID4+ID4+IDw8IC8wIFsgNyA3IF0gLzEgPDwgLzAg&#10;PDwgLzAgWyAwLjAgMC4wIDAuMCBdIC8xIDIgPj4gPj4gPj4gPDwgLzAgWyA3IDggXSAvMSA8PCAv&#10;MCA8PCAvMCBbIDAuMCAuNSAuNSBdIC8xIDIgPj4gPj4gPj4gPDwgLzAgWyA3IDkgXSAvMSA8PCAv&#10;MCA8PCAvMCBbIDAuMCAuNSAuNSBdIC8xIDIgPj4gPj4gPj4gPDwgLzAgWyA3IDEwIF0gLzEgPDwg&#10;LzAgPDwgLzAgWyAwLjAgLjUgLjUgXSAvMSAyID4+ID4+ID4+IDw8IC8wIFsgNyAxMiBdIC8xIDw8&#10;IC8wIDw8IC8wIFsgMC4wIC41IC41IF0gLzEgMiA+PiA+PiA+PiA8PCAvMCBbIDcgMTMgXSAvMSA8&#10;PCAvMCA8PCAvMCBbIDAuMCAuNSAuNSBdIC8xIDIgPj4gPj4gPj4gPDwgLzAgWyA3IDE0IF0gLzEg&#10;PDwgLzAgPDwgLzAgWyAwLjAgLjUgLjUgXSAvMSAyID4+ID4+ID4+IDw8IC8wIFsgNyAxNSBdIC8x&#10;IDw8IC8wIDw8IC8wIFsgMC4wIC41IC41IF0gLzEgMiA+PiA+PiA+PiA8PCAvMCBbIDcgMTYgXSAv&#10;MSA8PCAvMCA8PCAvMCBbIDAuMCAuNSAuNSBdIC8xIDIgPj4gPj4gPj4gPDwgLzAgWyA3IDE3IF0g&#10;LzEgPDwgLzAgPDwgLzAgWyAuNSAuNSAuNSBdID4+ID4+ID4+IF0gPj4gPDwgLzAgOCAvMSBbIDw8&#10;IC8wIFsgOCAxIF0gLzEgPDwgLzEgPDwgLzAgWyAwLjAgLjUgLjUgXSAvMSAzID4+ID4+ID4+IDw8&#10;IC8wIFsgOCAzIF0gLzEgPDwgLzEgPDwgLzAgWyAwLjAgMC4wIDEuMCBdID4+ID4+ID4+IDw8IC8w&#10;IFsgOCA1IF0gLzEgPDwgLzEgPDwgLzAgWyAwLjAgLjI1IC4yNSBdIC8xIDEgPj4gPj4gPj4gPDwg&#10;LzAgWyA4IDcgXSAvMSA8PCAvMSA8PCAvMCBbIDAuMCAwLjAgMC4wIF0gLzEgMiA+PiA+PiA+PiA8&#10;PCAvMCBbIDggOCBdIC8xIDw8IC8xIDw8IC8wIFsgMC4wIDAuMCAxLjAgXSA+PiA+PiA+PiA8PCAv&#10;MCBbIDggOSBdIC8xIDw8IC8xIDw8IC8wIFsgMC4wIDAuMCAxLjAgXSA+PiA+PiA+PiA8PCAvMCBb&#10;IDggMTAgXSAvMSA8PCAvMSA8PCAvMCBbIDAuMCAwLjAgMS4wIF0gPj4gPj4gPj4gPDwgLzAgWyA4&#10;IDEyIF0gLzEgPDwgLzEgPDwgLzAgWyAwLjAgMC4wIDEuMCBdID4+ID4+ID4+IDw8IC8wIFsgOCAx&#10;MyBdIC8xIDw8IC8xIDw8IC8wIFsgMC4wIDAuMCAxLjAgXSA+PiA+PiA+PiA8PCAvMCBbIDggMTQg&#10;XSAvMSA8PCAvMSA8PCAvMCBbIDAuMCAwLjAgMS4wIF0gPj4gPj4gPj4gPDwgLzAgWyA4IDE1IF0g&#10;LzEgPDwgLzEgPDwgLzAgWyAwLjAgMC4wIC41IF0gLzEgNCA+PiA+PiA+PiA8PCAvMCBbIDggMTYg&#10;XSAvMSA8PCAvMSA8PCAvMCBbIDAuMCAwLjAgLjUgXSAvMSA0ID4+ID4+ID4+IF0gPj4gPDwgLzAg&#10;OSAvMSBbIDw8IC8wIFsgOSAxIF0gLzEgPDwgLzEgPDwgLzAgWyAwLjAgLjUgLjUgXSAvMSAzID4+&#10;ID4+ID4+IDw8IC8wIFsgOSAzIF0gLzEgPDwgLzEgPDwgLzAgWyAwLjAgMC4wIDEuMCBdID4+ID4+&#10;ID4+IDw8IC8wIFsgOSA1IF0gLzEgPDwgLzEgPDwgLzAgWyAwLjAgLjI1IC4yNSBdIC8xIDEgPj4g&#10;Pj4gPj4gPDwgLzAgWyA5IDcgXSAvMSA8PCAvMSA8PCAvMCBbIDAuMCAwLjAgMC4wIF0gLzEgMiA+&#10;PiA+PiA+PiA8PCAvMCBbIDkgOCBdIC8xIDw8IC8xIDw8IC8wIFsgMC4wIDAuMCAxLjAgXSA+PiA+&#10;PiA+PiA8PCAvMCBbIDkgOSBdIC8xIDw8IC8xIDw8IC8wIFsgMC4wIDAuMCAxLjAgXSA+PiA+PiA+&#10;PiA8PCAvMCBbIDkgMTAgXSAvMSA8PCAvMSA8PCAvMCBbIDAuMCAwLjAgMS4wIF0gPj4gPj4gPj4g&#10;PDwgLzAgWyA5IDEyIF0gLzEgPDwgLzEgPDwgLzAgWyAwLjAgMC4wIDEuMCBdID4+ID4+ID4+IDw8&#10;IC8wIFsgOSAxMyBdIC8xIDw8IC8xIDw8IC8wIFsgMC4wIDAuMCAxLjAgXSA+PiA+PiA+PiA8PCAv&#10;MCBbIDkgMTQgXSAvMSA8PCAvMSA8PCAvMCBbIDAuMCAwLjAgMS4wIF0gPj4gPj4gPj4gPDwgLzAg&#10;WyA5IDE1IF0gLzEgPDwgLzEgPDwgLzAgWyAwLjAgMC4wIC41IF0gLzEgNCA+PiA+PiA+PiA8PCAv&#10;MCBbIDkgMTYgXSAvMSA8PCAvMSA8PCAvMCBbIDAuMCAwLjAgLjUgXSAvMSA0ID4+ID4+ID4+IF0g&#10;Pj4gPDwgLzAgMTAgLzEgWyA8PCAvMCBbIDEwIDEgXSAvMSA8PCAvMSA8PCAvMCBbIDAuMCAuNSAu&#10;NSBdIC8xIDMgPj4gPj4gPj4gPDwgLzAgWyAxMCAzIF0gLzEgPDwgLzEgPDwgLzAgWyAwLjAgMC4w&#10;IDEuMCBdID4+ID4+ID4+IDw8IC8wIFsgMTAgNSBdIC8xIDw8IC8xIDw8IC8wIFsgMC4wIC4yNSAu&#10;MjUgXSAvMSAxID4+ID4+ID4+IDw8IC8wIFsgMTAgNyBdIC8xIDw8IC8xIDw8IC8wIFsgMC4wIDAu&#10;MCAwLjAgXSAvMSAyID4+ID4+ID4+IDw8IC8wIFsgMTAgOCBdIC8xIDw8IC8xIDw8IC8wIFsgMC4w&#10;IDAuMCAxLjAgXSA+PiA+PiA+PiA8PCAvMCBbIDEwIDkgXSAvMSA8PCAvMSA8PCAvMCBbIDAuMCAw&#10;LjAgMS4wIF0gPj4gPj4gPj4gPDwgLzAgWyAxMCAxMCBdIC8xIDw8IC8xIDw8IC8wIFsgMC4wIDAu&#10;MCAxLjAgXSA+PiA+PiA+PiA8PCAvMCBbIDEwIDEyIF0gLzEgPDwgLzEgPDwgLzAgWyAwLjAgMC4w&#10;IDEuMCBdID4+ID4+ID4+IDw8IC8wIFsgMTAgMTMgXSAvMSA8PCAvMSA8PCAvMCBbIDAuMCAwLjAg&#10;MS4wIF0gPj4gPj4gPj4gPDwgLzAgWyAxMCAxNCBdIC8xIDw8IC8xIDw8IC8wIFsgMC4wIDAuMCAx&#10;LjAgXSA+PiA+PiA+PiA8PCAvMCBbIDEwIDE1IF0gLzEgPDwgLzEgPDwgLzAgWyAwLjAgMC4wIC41&#10;IF0gLzEgNCA+PiA+PiA+PiA8PCAvMCBbIDEwIDE2IF0gLzEgPDwgLzEgPDwgLzAgWyAwLjAgMC4w&#10;IC41IF0gLzEgNCA+PiA+PiA+PiBdID4+IDw8IC8wIDExIC8xIFsgPDwgLzAgWyAxMSA1IF0gLzEg&#10;PDwgLzEgPDwgLzAgWyAwLjAgLjI1IC4yNSBdIC8xIDEgPj4gPj4gPj4gPDwgLzAgWyAxMSA3IF0g&#10;LzEgPDwgLzEgPDwgLzAgWyAwLjAgMC4wIDAuMCBdIC8xIDIgPj4gPj4gPj4gPDwgLzAgWyAxMSAx&#10;NSBdIC8xIDw8IC8xIDw8IC8wIFsgMC4wIDAuMCAwLjAgXSAvMSA0ID4+ID4+ID4+IDw8IC8wIFsg&#10;MTEgMTYgXSAvMSA8PCAvMSA8PCAvMCBbIDAuMCAwLjAgMC4wIF0gLzEgNCA+PiA+PiA+PiBdID4+&#10;IDw8IC8wIDEyIC8xIFsgPDwgLzAgWyAxMiAxIF0gLzEgPDwgLzEgPDwgLzAgWyAwLjAgLjUgLjUg&#10;XSAvMSAzID4+ID4+ID4+IDw8IC8wIFsgMTIgMyBdIC8xIDw8IC8xIDw8IC8wIFsgMC4wIDAuMCAx&#10;LjAgXSA+PiA+PiA+PiA8PCAvMCBbIDEyIDUgXSAvMSA8PCAvMSA8PCAvMCBbIDAuMCAuMjUgLjI1&#10;IF0gLzEgMSA+PiA+PiA+PiA8PCAvMCBbIDEyIDcgXSAvMSA8PCAvMSA8PCAvMCBbIDAuMCAwLjAg&#10;MC4wIF0gLzEgMiA+PiA+PiA+PiA8PCAvMCBbIDEyIDggXSAvMSA8PCAvMSA8PCAvMCBbIDAuMCAw&#10;LjAgMS4wIF0gPj4gPj4gPj4gPDwgLzAgWyAxMiA5IF0gLzEgPDwgLzEgPDwgLzAgWyAwLjAgMC4w&#10;IDEuMCBdID4+ID4+ID4+IDw8IC8wIFsgMTIgMTAgXSAvMSA8PCAvMSA8PCAvMCBbIDAuMCAwLjAg&#10;MS4wIF0gPj4gPj4gPj4gPDwgLzAgWyAxMiAxMiBdIC8xIDw8IC8xIDw8IC8wIFsgMC4wIDAuMCAx&#10;LjAgXSA+PiA+PiA+PiA8PCAvMCBbIDEyIDEzIF0gLzEgPDwgLzEgPDwgLzAgWyAwLjAgMC4wIDEu&#10;MCBdID4+ID4+ID4+IDw8IC8wIFsgMTIgMTQgXSAvMSA8PCAvMSA8PCAvMCBbIDAuMCAwLjAgMS4w&#10;IF0gPj4gPj4gPj4gPDwgLzAgWyAxMiAxNSBdIC8xIDw8IC8wIDw8IC8wIFsgLjEyNSAuMjUgLjUg&#10;XSAvMSA0ID4+ID4+ID4+IDw8IC8wIFsgMTIgMTYgXSAvMSA8PCAvMCA8PCAvMCBbIC4xMjUgLjI1&#10;IC41IF0gLzEgNCA+PiA+PiA+PiBdID4+IDw8IC8wIDEzIC8xIFsgPDwgLzAgWyAxMyAxIF0gLzEg&#10;PDwgLzEgPDwgLzAgWyAwLjAgLjUgLjUgXSAvMSAzID4+ID4+ID4+IDw8IC8wIFsgMTMgMyBdIC8x&#10;IDw8IC8xIDw8IC8wIFsgMC4wIDAuMCAxLjAgXSA+PiA+PiA+PiA8PCAvMCBbIDEzIDUgXSAvMSA8&#10;PCAvMSA8PCAvMCBbIDAuMCAuMjUgLjI1IF0gLzEgMSA+PiA+PiA+PiA8PCAvMCBbIDEzIDcgXSAv&#10;MSA8PCAvMSA8PCAvMCBbIDAuMCAwLjAgMC4wIF0gLzEgMiA+PiA+PiA+PiA8PCAvMCBbIDEzIDgg&#10;XSAvMSA8PCAvMSA8PCAvMCBbIDAuMCAwLjAgMS4wIF0gPj4gPj4gPj4gPDwgLzAgWyAxMyA5IF0g&#10;LzEgPDwgLzEgPDwgLzAgWyAwLjAgMC4wIDEuMCBdID4+ID4+ID4+IDw8IC8wIFsgMTMgMTAgXSAv&#10;MSA8PCAvMSA8PCAvMCBbIDAuMCAwLjAgMS4wIF0gPj4gPj4gPj4gPDwgLzAgWyAxMyAxMiBdIC8x&#10;IDw8IC8xIDw8IC8wIFsgMC4wIDAuMCAxLjAgXSA+PiA+PiA+PiA8PCAvMCBbIDEzIDEzIF0gLzEg&#10;PDwgLzEgPDwgLzAgWyAwLjAgMC4wIDEuMCBdID4+ID4+ID4+IDw8IC8wIFsgMTMgMTQgXSAvMSA8&#10;PCAvMSA8PCAvMCBbIDAuMCAwLjAgMS4wIF0gPj4gPj4gPj4gPDwgLzAgWyAxMyAxNSBdIC8xIDw8&#10;IC8wIDw8IC8wIFsgMC4wIDAuMCAuNSBdIC8xIDQgPj4gPj4gPj4gPDwgLzAgWyAxMyAxNiBdIC8x&#10;IDw8IC8wIDw8IC8wIFsgMC4wIDAuMCAuNSBdIC8xIDQgPj4gPj4gPj4gXSA+PiA8PCAvMCAxNCAv&#10;MSBbIDw8IC8wIFsgMTQgMSBdIC8xIDw8IC8xIDw8IC8wIFsgMC4wIC41IC41IF0gLzEgMyA+PiA+&#10;PiA+PiA8PCAvMCBbIDE0IDMgXSAvMSA8PCAvMSA8PCAvMCBbIDAuMCAwLjAgMS4wIF0gPj4gPj4g&#10;Pj4gPDwgLzAgWyAxNCA1IF0gLzEgPDwgLzEgPDwgLzAgWyAwLjAgLjI1IC4yNSBdIC8xIDEgPj4g&#10;Pj4gPj4gPDwgLzAgWyAxNCA3IF0gLzEgPDwgLzEgPDwgLzAgWyAwLjAgMC4wIDAuMCBdIC8xIDIg&#10;Pj4gPj4gPj4gPDwgLzAgWyAxNCA4IF0gLzEgPDwgLzEgPDwgLzAgWyAwLjAgMC4wIDEuMCBdID4+&#10;ID4+ID4+IDw8IC8wIFsgMTQgOSBdIC8xIDw8IC8xIDw8IC8wIFsgMC4wIDAuMCAxLjAgXSA+PiA+&#10;PiA+PiA8PCAvMCBbIDE0IDEwIF0gLzEgPDwgLzEgPDwgLzAgWyAwLjAgMC4wIDEuMCBdID4+ID4+&#10;ID4+IDw8IC8wIFsgMTQgMTIgXSAvMSA8PCAvMSA8PCAvMCBbIDAuMCAwLjAgMS4wIF0gPj4gPj4g&#10;Pj4gPDwgLzAgWyAxNCAxMyBdIC8xIDw8IC8xIDw8IC8wIFsgMC4wIDAuMCAxLjAgXSA+PiA+PiA+&#10;PiA8PCAvMCBbIDE0IDE0IF0gLzEgPDwgLzEgPDwgLzAgWyAwLjAgMC4wIDEuMCBdID4+ID4+ID4+&#10;IDw8IC8wIFsgMTQgMTUgXSAvMSA8PCAvMCA8PCAvMCBbIC4xMjUgLjI1IC41IF0gLzEgNCA+PiA+&#10;PiA+PiA8PCAvMCBbIDE0IDE2IF0gLzEgPDwgLzAgPDwgLzAgWyAuMTI1IC4yNSAuNSBdIC8xIDQg&#10;Pj4gPj4gPj4gXSA+PiA8PCAvMCAxNSAvMSBbIDw8IC8wIFsgMTUgMSBdIC8xIDw8IC8xIDw8IC8w&#10;IFsgMC4wIC41IC41IF0gLzEgMyA+PiA+PiA+PiA8PCAvMCBbIDE1IDMgXSAvMSA8PCAvMSA8PCAv&#10;MCBbIC4xMjUgLjI1IC4yNSBdIC8xIDQgPj4gPj4gPj4gPDwgLzAgWyAxNSA0IF0gLzEgPDwgLzEg&#10;PDwgLzAgWyAuMTI1IC4yNSAuMjUgXSAvMSA0ID4+ID4+ID4+IDw8IC8wIFsgMTUgNSBdIC8xIDw8&#10;IC8xIDw8IC8wIFsgMC4wIC4yNSAuMjUgXSAvMSAxID4+ID4+ID4+IDw8IC8wIFsgMTUgNyBdIC8x&#10;IDw8IC8xIDw8IC8wIFsgMC4wIDAuMCAwLjAgXSAvMSAyID4+ID4+ID4+IDw8IC8wIFsgMTUgOCBd&#10;IC8xIDw8IC8xIDw8IC8wIFsgMC4wIDAuMCAuNSBdIC8xIDQgPj4gPj4gPj4gPDwgLzAgWyAxNSA5&#10;IF0gLzEgPDwgLzEgPDwgLzAgWyAwLjAgMC4wIC41IF0gLzEgNCA+PiA+PiA+PiA8PCAvMCBbIDE1&#10;IDEwIF0gLzEgPDwgLzEgPDwgLzAgWyAwLjAgMC4wIC41IF0gPj4gPj4gPj4gPDwgLzAgWyAxNSAx&#10;MiBdIC8xIDw8IC8xIDw8IC8wIFsgLjEyNSAuMjUgLjUgXSAvMSA0ID4+ID4+ID4+IDw8IC8wIFsg&#10;MTUgMTQgXSAvMSA8PCAvMSA8PCAvMCBbIC4xMjUgLjI1IC41IF0gLzEgNCA+PiA+PiA+PiBdID4+&#10;IDw8IC8wIDE2IC8xIFsgPDwgLzAgWyAxNiAxIF0gLzEgPDwgLzEgPDwgLzAgWyAwLjAgLjUgLjUg&#10;XSAvMSAzID4+ID4+ID4+IDw8IC8wIFsgMTYgMyBdIC8xIDw8IC8xIDw8IC8wIFsgLjEyNSAuMjUg&#10;LjI1IF0gLzEgNCA+PiA+PiA+PiA8PCAvMCBbIDE2IDQgXSAvMSA8PCAvMSA8PCAvMCBbIC4xMjUg&#10;LjI1IC4yNSBdIC8xIDQgPj4gPj4gPj4gPDwgLzAgWyAxNiA1IF0gLzEgPDwgLzEgPDwgLzAgWyAw&#10;LjAgLjI1IC4yNSBdIC8xIDEgPj4gPj4gPj4gPDwgLzAgWyAxNiA3IF0gLzEgPDwgLzEgPDwgLzAg&#10;WyAwLjAgMC4wIDAuMCBdIC8xIDIgPj4gPj4gPj4gPDwgLzAgWyAxNiA4IF0gLzEgPDwgLzEgPDwg&#10;LzAgWyAwLjAgMC4wIC41IF0gLzEgNCA+PiA+PiA+PiA8PCAvMCBbIDE2IDkgXSAvMSA8PCAvMSA8&#10;PCAvMCBbIDAuMCAwLjAgLjUgXSAvMSA0ID4+ID4+ID4+IDw8IC8wIFsgMTYgMTAgXSAvMSA8PCAv&#10;MSA8PCAvMCBbIDAuMCAwLjAgLjUgXSA+PiA+PiA+PiA8PCAvMCBbIDE2IDEyIF0gLzEgPDwgLzEg&#10;PDwgLzAgWyAuMTI1IC4yNSAuNSBdIC8xIDQgPj4gPj4gPj4gPDwgLzAgWyAxNiAxNCBdIC8xIDw8&#10;IC8xIDw8IC8wIFsgLjEyNSAuMjUgLjUgXSAvMSA0ID4+ID4+ID4+IF0gPj4gPDwgLzAgMTcgLzEg&#10;WyA8PCAvMCBbIDE3IDEgXSAvMSA8PCAvMSA8PCAvMCBbIC41IC41IC41IF0gPj4gPj4gPj4gXSA+&#10;PiA8PCAvMCAxOCAvMSBbIDw8IC8wIFsgMTggMSBdIC8xIDw8IC8xIDw8IC8wIFsgLjUgLjUgLjUg&#10;XSA+PiA+PiA+PiBdID4+IF0gPj4gPj4gLzMgMiA+PiA+PiA+PiBdIC8xIFsgPDwgLzAgMCA+PiA8&#10;PCAvMCAxID4+IDw8IC8wIDIgPj4gPDwgLzAgMyA+PiBdID4+IC80IDw8IC8wIFsgPDwgLzAgPDwg&#10;LzAgKP7/AEgAYQByAGQpIC81IDw8IC8wICj+/wAhAFwpACwALgA6ADsAPwBdAH0AoiAUIBkgHSAw&#10;IQMhCTABMAIwBTAJMAswCjAPMBEwFTBBMEMwRTBHMEkwYzCDMIUwhzCOMJswnDCdMJ4woTCjMKUw&#10;pzCpMMMw4zDlMOcw7jD1MPYw+zD8MP0w/v8B/wX/Cf8M/w7/Gv8b/x//Pf9dKSAvMSAo/v8AXCgA&#10;WwB7AKMApyAYIBwwCDAKMAwwDjAQMBIwFP8D/wT/CP8g/zv/W//lKSAvMiAo/v8gFCAlICYpIC8z&#10;ICj+/zABMAL/DP8OKSAvNCAxID4+ID4+ID4+IDw8IC8wIDw8IC8wICj+/wBTAG8AZgB0KSAvNSA8&#10;PCAvMCAo/v8gGSAdMAEwAjAFMAkwCzAKMA8wETAVMJ0wnjD7MP0w/v8B/wn/DP8O/xr/G/8f/z3/&#10;XSkgLzEgKP7/IBggHDAIMAowDDAOMBAwFP8I/zv/WykgLzIgKP7/IBQgJSAmKSAvMyAo/v8wATAC&#10;/wz/DikgLzQgMiA+PiA+PiA+PiBdIC8xIFsgPDwgLzAgMCA+PiA8PCAvMCAxID4+IF0gPj4gLzUg&#10;PDwgLzAgWyA8PCAvMCA8PCAvMCAo/v8ATgBvAHIAbQBhAGwpIC82IDw8IC8wIDEgLzEgMTIuMCAv&#10;MiBmYWxzZSAvMyBmYWxzZSAvNCB0cnVlIC81IDI3LjAgLzYgMS4wIC83IDEuMCAvOCAwIC85IDAu&#10;MCAvMTAgMC4wIC8xMSAxIC8xMiAwIC8xMyAwIC8xNCAwIC8xNSAwIC8xNiAwIC8xNyAwLjAgLzE4&#10;IHRydWUgLzE5IGZhbHNlIC8yMCBmYWxzZSAvMjEgZmFsc2UgLzIyIGZhbHNlIC8yMyBmYWxzZSAv&#10;MjQgZmFsc2UgLzI1IGZhbHNlIC8yNiBmYWxzZSAvMjcgZmFsc2UgLzI4IGZhbHNlIC8yOSBmYWxz&#10;ZSAvMzAgMCAvMzEgZmFsc2UgLzMyIGZhbHNlIC8zMyBmYWxzZSAvMzQgZmFsc2UgLzM1IDIgLzM2&#10;IDAuMCAvMzcgMiAvMzggMCAvMzkgMCAvNDAgZmFsc2UgLzQxIDIgLzQyIDAgLzQzIDw8IC8wIC41&#10;ID4+IC80NCAyIC80NSAyIC80NiA3IC80NyAwIC80OCAwIC80OSAtMS4wIC81MCAtMS4wIC81MSAw&#10;IC81MiBmYWxzZSAvNTMgPDwgLzk5IC9TaW1wbGVQYWludCAvMCA8PCAvMCAxIC8xIFsgMS4wIDAu&#10;MCAwLjAgMC4wIF0gPj4gPj4gLzU0IDw8IC85OSAvU2ltcGxlUGFpbnQgLzAgPDwgLzAgMSAvMSBb&#10;IDEuMCAwLjAgMC4wIDAuMCBdID4+ID4+IC81NSA8PCAvOTkgL1NpbXBsZUJsZW5kZXIgPj4gLzU2&#10;IHRydWUgLzU3IGZhbHNlIC81OCB0cnVlIC81OSBmYWxzZSAvNjAgZmFsc2UgLzYxIDAgLzYyIDAg&#10;LzYzIDEuMCAvNjQgNC4wIC82NSAwLjAgLzY2IFsgXSAvNjcgWyBdIC82OCAwIC82OSAwIC83MCAw&#10;IC83MSA0IC83MiAwLjAgLzczIDAuMCAvNzQgZmFsc2UgLzc1IGZhbHNlIC83NiBmYWxzZSAvNzcg&#10;dHJ1ZSAvNzggdHJ1ZSAvNzkgPDwgLzk5IC9TaW1wbGVQYWludCAvMCA8PCAvMCAxIC8xIFsgMS4w&#10;IDEuMCAxLjAgMC4wIF0gPj4gPj4gLzgwIGZhbHNlIC84MSAwIC84MiAzLjAgLzgzIDMuMCAvODQg&#10;ZmFsc2UgLzg1IDAgLzg2IDw8IC85OSAvU2ltcGxlQ3VzdG9tRmVhdHVyZSA+PiAvODcgMTAwLjAg&#10;Lzg4IHRydWUgPj4gPj4gPj4gXSAvMSBbIDw8IC8wIDAgPj4gXSA+PiAvNiA8PCAvMCBbIDw8IC8w&#10;IDw8IC8wICj+/wBOAG8AcgBtAGEAbCkgLzUgPDwgLzAgMCAvMSAwLjAgLzIgMC4wIC8zIDAuMCAv&#10;NCAwLjAgLzUgMC4wIC82IDEgLzcgMS4yIC84IDAgLzkgdHJ1ZSAvMTAgNiAvMTEgMiAvMTIgMiAv&#10;MTMgMCAvMTQgMzYuMCAvMTUgdHJ1ZSAvMTYgLjUgLzE3IFsgLjggMS4wIDEuMzMgXSAvMTggWyAw&#10;LjAgMC4wIDAuMCBdIC8xOSBbIDEuMCAxLjAgMS4wIF0gLzIwIDYgLzIxIGZhbHNlIC8yMiAwIC8y&#10;MyB0cnVlIC8yNCAwIC8yNSAwIC8yNyAvbmlsIC8yNiBmYWxzZSAvMjggL25pbCAvMjkgZmFsc2Ug&#10;LzMwIDw8ID4+IC8zMSAzNi4wIC8zMiA8PCA+PiAvMzMgMCAvMzQgNyAvMzUgMCAvMzYgL25pbCAv&#10;MzcgMCAvMzggZmFsc2UgLzM5IDAgLzQwIDIgPj4gPj4gPj4gXSAvMSBbIDw8IC8wIDAgPj4gXSA+&#10;PiAvOCA8PCAvMCBbIDw8IC8wIDw8IC8wIFsgMi4wIDgyODEuMCBdIC8yIDw8ID4+ID4+ID4+IDw8&#10;IC8wIDw8IC8wIFsgMi4wIDgyNTMuMCBdIC8yIDw8ID4+ID4+ID4+IDw8IC8wIDw8IC8wIFsgMi4w&#10;IDgyNTMuMCBdIC8yIDw8ID4+ID4+ID4+IDw8IC8wIDw8IC8wIFsgMi4wIDgyODEuMCBdIC8yIDw8&#10;ID4+ID4+ID4+IDw8IC8wIDw8IC8wIFsgMi4wIDgyNTMuMCBdIC8yIDw8ID4+ID4+ID4+IDw8IC8w&#10;IDw8IC8wIFsgMi4wIDgyNTMuMCBdIC8yIDw8ID4+ID4+ID4+IF0gPj4gLzkgPDwgLzAgWyA8PCAv&#10;MCA8PCAvMCAo/v8AawBQAHIAZQBkAGUAZgBpAG4AZQBkAE4AdQBtAGUAcgBpAGMATABpAHMAdABT&#10;AHQAeQBsAGUAVABhAGcpIC81IFsgPDwgLzAgMCAvMSAxLjUgLzIgLS41IC8zIDIgLzUgPDwgLzk5&#10;IC9BcmFiaWNOdW1iZXJTZXF1ZW5jZUdlbmVyYXRvciAvMCAo/v8pIC8xICj+/wAuKSA+PiA+PiA8&#10;PCAvMCAwIC8xIDEuNSAvMiAtLjUgLzMgMiAvNSA8PCAvOTkgL0FscGhhYmV0aWNTZXF1ZW5jZUdl&#10;bmVyYXRvciAvMCAo/v8pIC8xICj+/wAuKSAvMyA2NCA+PiA+PiA8PCAvMCAwIC8xIDEuNSAvMiAt&#10;LjUgLzMgMiAvNSA8PCAvOTkgL1JvbWFuTnVtZXJhbFNlcXVlbmNlR2VuZXJhdG9yIC8wICj+/ykg&#10;LzEgKP7/AC4pIC8zIDY0ID4+ID4+IDw8IC8wIDAgLzEgMS41IC8yIC0uNSAvMyAyIC81IDw8IC85&#10;OSAvQWxwaGFiZXRpY1NlcXVlbmNlR2VuZXJhdG9yIC8wICj+/ykgLzEgKP7/AC4pIC8zIDk2ID4+&#10;ID4+IDw8IC8wIDAgLzEgMS41IC8yIC0uNSAvMyAyIC81IDw8IC85OSAvUm9tYW5OdW1lcmFsU2Vx&#10;dWVuY2VHZW5lcmF0b3IgLzAgKP7/KSAvMSAo/v8ALikgLzMgOTYgPj4gPj4gPDwgLzAgMCAvMSAx&#10;LjUgLzIgLS41IC8zIDIgLzUgPDwgLzk5IC9BcmFiaWNOdW1iZXJTZXF1ZW5jZUdlbmVyYXRvciAv&#10;MCAo/v8pIC8xICj+/wBcKSkgPj4gPj4gPDwgLzAgMCAvMSAxLjUgLzIgLS41IC8zIDIgLzUgPDwg&#10;Lzk5IC9BbHBoYWJldGljU2VxdWVuY2VHZW5lcmF0b3IgLzAgKP7/KSAvMSAo/v8AXCkpIC8zIDY0&#10;ID4+ID4+IDw8IC8wIDAgLzEgMS41IC8yIC0uNSAvMyAyIC81IDw8IC85OSAvUm9tYW5OdW1lcmFs&#10;U2VxdWVuY2VHZW5lcmF0b3IgLzAgKP7/KSAvMSAo/v8AXCkpIC8zIDY0ID4+ID4+IDw8IC8wIDAg&#10;LzEgMS41IC8yIC0uNSAvMyAyIC81IDw8IC85OSAvQWxwaGFiZXRpY1NlcXVlbmNlR2VuZXJhdG9y&#10;IC8wICj+/ykgLzEgKP7/AFwpKSAvMyA5NiA+PiA+PiA8PCAvMCAwIC8xIDEuNSAvMiAtLjUgLzMg&#10;MiAvNSA8PCAvOTkgL1JvbWFuTnVtZXJhbFNlcXVlbmNlR2VuZXJhdG9yIC8wICj+/ykgLzEgKP7/&#10;AFwpKSAvMyA5NiA+PiA+PiBdIC82IDEgPj4gPj4gPDwgLzAgPDwgLzAgKP7/AGsAUAByAGUAZABl&#10;AGYAaQBuAGUAZABVAHAAcABlAHIAYwBhAHMAZQBBAGwAcABoAGEATABpAHMAdABTAHQAeQBsAGUA&#10;VABhAGcpIC81IFsgPDwgLzAgMCAvMSAxLjUgLzIgLS41IC8zIDIgLzUgPDwgLzk5IC9BbHBoYWJl&#10;dGljU2VxdWVuY2VHZW5lcmF0b3IgLzAgKP7/KSAvMSAo/v8ALikgLzMgNjQgPj4gPj4gPDwgLzAg&#10;MCAvMSAxLjUgLzIgLS41IC8zIDIgLzUgPDwgLzk5IC9BcmFiaWNOdW1iZXJTZXF1ZW5jZUdlbmVy&#10;YXRvciAvMCAo/v8pIC8xICj+/wAuKSA+PiA+PiA8PCAvMCAwIC8xIDEuNSAvMiAtLjUgLzMgMiAv&#10;NSA8PCAvOTkgL0FscGhhYmV0aWNTZXF1ZW5jZUdlbmVyYXRvciAvMCAo/v8pIC8xICj+/wAuKSAv&#10;MyA5NiA+PiA+PiA8PCAvMCAwIC8xIDEuNSAvMiAtLjUgLzMgMiAvNSA8PCAvOTkgL0FyYWJpY051&#10;bWJlclNlcXVlbmNlR2VuZXJhdG9yIC8wICj+/wBcKCkgLzEgKP7/AFwpKSA+PiA+PiA8PCAvMCAw&#10;IC8xIDEuNSAvMiAtLjUgLzMgMiAvNSA8PCAvOTkgL0FscGhhYmV0aWNTZXF1ZW5jZUdlbmVyYXRv&#10;ciAvMCAo/v8AXCgpIC8xICj+/wBcKSkgLzMgOTYgPj4gPj4gPDwgLzAgMCAvMSAxLjUgLzIgLS41&#10;IC8zIDIgLzUgPDwgLzk5IC9Sb21hbk51bWVyYWxTZXF1ZW5jZUdlbmVyYXRvciAvMCAo/v8pIC8x&#10;ICj+/wAuKSAvMyA5NiA+PiA+PiA8PCAvMCAwIC8xIDEuNSAvMiAtLjUgLzMgMiAvNSA8PCAvOTkg&#10;L0FscGhhYmV0aWNTZXF1ZW5jZUdlbmVyYXRvciAvMCAo/v8pIC8xICj+/wAuKSAvMyA2NCA+PiA+&#10;PiA8PCAvMCAwIC8xIDEuNSAvMiAtLjUgLzMgMiAvNSA8PCAvOTkgL0FyYWJpY051bWJlclNlcXVl&#10;bmNlR2VuZXJhdG9yIC8wICj+/ykgLzEgKP7/AC4pID4+ID4+IDw8IC8wIDAgLzEgMS41IC8yIC0u&#10;NSAvMyAyIC81IDw8IC85OSAvQWxwaGFiZXRpY1NlcXVlbmNlR2VuZXJhdG9yIC8wICj+/ykgLzEg&#10;KP7/AC4pIC8zIDk2ID4+ID4+IDw8IC8wIDAgLzEgMS41IC8yIC0uNSAvMyAyIC81IDw8IC85OSAv&#10;QXJhYmljTnVtYmVyU2VxdWVuY2VHZW5lcmF0b3IgLzAgKP7/AFwoKSAvMSAo/v8AXCkpID4+ID4+&#10;IDw8IC8wIDAgLzEgMS41IC8yIC0uNSAvMyAyIC81IDw8IC85OSAvQWxwaGFiZXRpY1NlcXVlbmNl&#10;R2VuZXJhdG9yIC8wICj+/wBcKCkgLzEgKP7/AFwpKSAvMyA5NiA+PiA+PiA8PCAvMCAwIC8xIDEu&#10;NSAvMiAtLjUgLzMgMiAvNSA8PCAvOTkgL1JvbWFuTnVtZXJhbFNlcXVlbmNlR2VuZXJhdG9yIC8w&#10;ICj+/ykgLzEgKP7/AC4pIC8zIDk2ID4+ID4+IF0gLzYgMiA+PiA+PiA8PCAvMCA8PCAvMCAo/v8A&#10;awBQAHIAZQBkAGUAZgBpAG4AZQBkAEwAbwB3AGUAcgBjAGEAcwBlAEEAbABwAGgAYQBMAGkAcwB0&#10;AFMAdAB5AGwAZQBUAGEAZykgLzUgWyA8PCAvMCAwIC8xIDEuNSAvMiAtLjUgLzMgMiAvNSA8PCAv&#10;OTkgL0FscGhhYmV0aWNTZXF1ZW5jZUdlbmVyYXRvciAvMCAo/v8pIC8xICj+/wAuKSAvMyA5NiA+&#10;PiA+PiA8PCAvMCAwIC8xIDEuNSAvMiAtLjUgLzMgMiAvNSA8PCAvOTkgL0FyYWJpY051bWJlclNl&#10;cXVlbmNlR2VuZXJhdG9yIC8wICj+/ykgLzEgKP7/AC4pID4+ID4+IDw8IC8wIDAgLzEgMS41IC8y&#10;IC0uNSAvMyAyIC81IDw8IC85OSAvUm9tYW5OdW1lcmFsU2VxdWVuY2VHZW5lcmF0b3IgLzAgKP7/&#10;KSAvMSAo/v8ALikgLzMgOTYgPj4gPj4gPDwgLzAgMCAvMSAxLjUgLzIgLS41IC8zIDIgLzUgPDwg&#10;Lzk5IC9BbHBoYWJldGljU2VxdWVuY2VHZW5lcmF0b3IgLzAgKP7/KSAvMSAo/v8AXCkpIC8zIDk2&#10;ID4+ID4+IDw8IC8wIDAgLzEgMS41IC8yIC0uNSAvMyAyIC81IDw8IC85OSAvQXJhYmljTnVtYmVy&#10;U2VxdWVuY2VHZW5lcmF0b3IgLzAgKP7/KSAvMSAo/v8AXCkpID4+ID4+IDw8IC8wIDAgLzEgMS41&#10;IC8yIC0uNSAvMyAyIC81IDw8IC85OSAvUm9tYW5OdW1lcmFsU2VxdWVuY2VHZW5lcmF0b3IgLzAg&#10;KP7/KSAvMSAo/v8AXCkpIC8zIDk2ID4+ID4+IDw8IC8wIDAgLzEgMS41IC8yIC0uNSAvMyAyIC81&#10;IDw8IC85OSAvQWxwaGFiZXRpY1NlcXVlbmNlR2VuZXJhdG9yIC8wICj+/wBcKCkgLzEgKP7/AFwp&#10;KSAvMyA5NiA+PiA+PiA8PCAvMCAwIC8xIDEuNSAvMiAtLjUgLzMgMiAvNSA8PCAvOTkgL0FyYWJp&#10;Y051bWJlclNlcXVlbmNlR2VuZXJhdG9yIC8wICj+/wBcKCkgLzEgKP7/AFwpKSA+PiA+PiA8PCAv&#10;MCAwIC8xIDEuNSAvMiAtLjUgLzMgMiAvNSA8PCAvOTkgL1JvbWFuTnVtZXJhbFNlcXVlbmNlR2Vu&#10;ZXJhdG9yIC8wICj+/wBcKCkgLzEgKP7/AFwpKSAvMyA5NiA+PiA+PiA8PCAvMCAwIC8xIDEuNSAv&#10;MiAtLjUgLzMgMiAvNSA8PCAvOTkgL0FscGhhYmV0aWNTZXF1ZW5jZUdlbmVyYXRvciAvMCAo/v8A&#10;WykgLzEgKP7/AF0pIC8zIDk2ID4+ID4+IDw8IC8wIDAgLzEgMS41IC8yIC0uNSAvMyAyIC81IDw8&#10;IC85OSAvQXJhYmljTnVtYmVyU2VxdWVuY2VHZW5lcmF0b3IgLzAgKP7/AFspIC8xICj+/wBdKSA+&#10;PiA+PiA8PCAvMCAwIC8xIDEuNSAvMiAtLjUgLzMgMiAvNSA8PCAvOTkgL1JvbWFuTnVtZXJhbFNl&#10;cXVlbmNlR2VuZXJhdG9yIC8wICj+/wBbKSAvMSAo/v8AXSkgLzMgOTYgPj4gPj4gXSAvNiAzID4+&#10;ID4+IDw8IC8wIDw8IC8wICj+/wBrAFAAcgBlAGQAZQBmAGkAbgBlAGQAVQBwAHAAZQByAGMAYQBz&#10;AGUAUgBvAG0AYQBuAE4AdQBtAEwAaQBzAHQAUwB0AHkAbABlAFQAYQBnKSAvNSBbIDw8IC8wIDAg&#10;LzEgMS41IC8yIC0uNSAvMyAyIC81IDw8IC85OSAvUm9tYW5OdW1lcmFsU2VxdWVuY2VHZW5lcmF0&#10;b3IgLzAgKP7/KSAvMSAo/v8ALikgLzMgNjQgPj4gPj4gPDwgLzAgMCAvMSAxLjUgLzIgLS41IC8z&#10;IDIgLzUgPDwgLzk5IC9BbHBoYWJldGljU2VxdWVuY2VHZW5lcmF0b3IgLzAgKP7/KSAvMSAo/v8A&#10;LikgLzMgNjQgPj4gPj4gPDwgLzAgMCAvMSAxLjUgLzIgLS41IC8zIDIgLzUgPDwgLzk5IC9BcmFi&#10;aWNOdW1iZXJTZXF1ZW5jZUdlbmVyYXRvciAvMCAo/v8pIC8xICj+/wAuKSA+PiA+PiA8PCAvMCAw&#10;IC8xIDEuNSAvMiAtLjUgLzMgMiAvNSA8PCAvOTkgL0FscGhhYmV0aWNTZXF1ZW5jZUdlbmVyYXRv&#10;ciAvMCAo/v8pIC8xICj+/wAuKSAvMyA5NiA+PiA+PiA8PCAvMCAwIC8xIDEuNSAvMiAtLjUgLzMg&#10;MiAvNSA8PCAvOTkgL0FyYWJpY051bWJlclNlcXVlbmNlR2VuZXJhdG9yIC8wICj+/wBcKCkgLzEg&#10;KP7/AFwpKSA+PiA+PiA8PCAvMCAwIC8xIDEuNSAvMiAtLjUgLzMgMiAvNSA8PCAvOTkgL0FscGhh&#10;YmV0aWNTZXF1ZW5jZUdlbmVyYXRvciAvMCAo/v8AXCgpIC8xICj+/wBcKSkgLzMgOTYgPj4gPj4g&#10;PDwgLzAgMCAvMSAxLjUgLzIgLS41IC8zIDIgLzUgPDwgLzk5IC9Sb21hbk51bWVyYWxTZXF1ZW5j&#10;ZUdlbmVyYXRvciAvMCAo/v8pIC8xICj+/wAuKSAvMyA5NiA+PiA+PiA8PCAvMCAwIC8xIDEuNSAv&#10;MiAtLjUgLzMgMiAvNSA8PCAvOTkgL1JvbWFuTnVtZXJhbFNlcXVlbmNlR2VuZXJhdG9yIC8wICj+&#10;/ykgLzEgKP7/AC4pIC8zIDY0ID4+ID4+IDw8IC8wIDAgLzEgMS41IC8yIC0uNSAvMyAyIC81IDw8&#10;IC85OSAvQWxwaGFiZXRpY1NlcXVlbmNlR2VuZXJhdG9yIC8wICj+/ykgLzEgKP7/AC4pIC8zIDY0&#10;ID4+ID4+IDw8IC8wIDAgLzEgMS41IC8yIC0uNSAvMyAyIC81IDw8IC85OSAvQXJhYmljTnVtYmVy&#10;U2VxdWVuY2VHZW5lcmF0b3IgLzAgKP7/KSAvMSAo/v8ALikgPj4gPj4gPDwgLzAgMCAvMSAxLjUg&#10;LzIgLS41IC8zIDIgLzUgPDwgLzk5IC9BbHBoYWJldGljU2VxdWVuY2VHZW5lcmF0b3IgLzAgKP7/&#10;KSAvMSAo/v8ALikgLzMgOTYgPj4gPj4gPDwgLzAgMCAvMSAxLjUgLzIgLS41IC8zIDIgLzUgPDwg&#10;Lzk5IC9BcmFiaWNOdW1iZXJTZXF1ZW5jZUdlbmVyYXRvciAvMCAo/v8AXCgpIC8xICj+/wBcKSkg&#10;Pj4gPj4gPDwgLzAgMCAvMSAxLjUgLzIgLS41IC8zIDIgLzUgPDwgLzk5IC9BbHBoYWJldGljU2Vx&#10;dWVuY2VHZW5lcmF0b3IgLzAgKP7/AFwoKSAvMSAo/v8AXCkpIC8zIDk2ID4+ID4+IDw8IC8wIDAg&#10;LzEgMS41IC8yIC0uNSAvMyAyIC81IDw8IC85OSAvUm9tYW5OdW1lcmFsU2VxdWVuY2VHZW5lcmF0&#10;b3IgLzAgKP7/KSAvMSAo/v8ALikgLzMgOTYgPj4gPj4gXSAvNiA0ID4+ID4+IDw8IC8wIDw8IC8w&#10;ICj+/wBrAFAAcgBlAGQAZQBmAGkAbgBlAGQATABvAHcAZQByAGMAYQBzAGUAUgBvAG0AYQBuAE4A&#10;dQBtAEwAaQBzAHQAUwB0AHkAbABlAFQAYQBnKSAvNSBbIDw8IC8wIDAgLzEgMS41IC8yIC0uNSAv&#10;MyAyIC81IDw8IC85OSAvUm9tYW5OdW1lcmFsU2VxdWVuY2VHZW5lcmF0b3IgLzAgKP7/KSAvMSAo&#10;/v8ALikgLzMgOTYgPj4gPj4gPDwgLzAgMCAvMSAxLjUgLzIgLS41IC8zIDIgLzUgPDwgLzk5IC9B&#10;bHBoYWJldGljU2VxdWVuY2VHZW5lcmF0b3IgLzAgKP7/KSAvMSAo/v8ALikgLzMgOTYgPj4gPj4g&#10;PDwgLzAgMCAvMSAxLjUgLzIgLS41IC8zIDIgLzUgPDwgLzk5IC9Sb21hbk51bWVyYWxTZXF1ZW5j&#10;ZUdlbmVyYXRvciAvMCAo/v8pIC8xICj+/wBcKSkgLzMgOTYgPj4gPj4gPDwgLzAgMCAvMSAxLjUg&#10;LzIgLS41IC8zIDIgLzUgPDwgLzk5IC9BbHBoYWJldGljU2VxdWVuY2VHZW5lcmF0b3IgLzAgKP7/&#10;KSAvMSAo/v8AXCkpIC8zIDk2ID4+ID4+IDw8IC8wIDAgLzEgMS41IC8yIC0uNSAvMyAyIC81IDw8&#10;IC85OSAvUm9tYW5OdW1lcmFsU2VxdWVuY2VHZW5lcmF0b3IgLzAgKP7/AFwoKSAvMSAo/v8AXCkp&#10;IC8zIDk2ID4+ID4+IDw8IC8wIDAgLzEgMS41IC8yIC0uNSAvMyAyIC81IDw8IC85OSAvQWxwaGFi&#10;ZXRpY1NlcXVlbmNlR2VuZXJhdG9yIC8wICj+/wBcKCkgLzEgKP7/AFwpKSAvMyA5NiA+PiA+PiA8&#10;PCAvMCAwIC8xIDEuNSAvMiAtLjUgLzMgMiAvNSA8PCAvOTkgL1JvbWFuTnVtZXJhbFNlcXVlbmNl&#10;R2VuZXJhdG9yIC8wICj+/ykgLzEgKP7/AF0pIC8zIDk2ID4+ID4+IDw8IC8wIDAgLzEgMS41IC8y&#10;IC0uNSAvMyAyIC81IDw8IC85OSAvQWxwaGFiZXRpY1NlcXVlbmNlR2VuZXJhdG9yIC8wICj+/ykg&#10;LzEgKP7/AF0pIC8zIDk2ID4+ID4+IDw8IC8wIDAgLzEgMS41IC8yIC0uNSAvMyAyIC81IDw8IC85&#10;OSAvUm9tYW5OdW1lcmFsU2VxdWVuY2VHZW5lcmF0b3IgLzAgKP7/AFspIC8xICj+/wBdKSAvMyA5&#10;NiA+PiA+PiA8PCAvMCAwIC8xIDEuNSAvMiAtLjUgLzMgMiAvNSA8PCAvOTkgL0FscGhhYmV0aWNT&#10;ZXF1ZW5jZUdlbmVyYXRvciAvMCAo/v8AWykgLzEgKP7/AF0pIC8zIDk2ID4+ID4+IF0gLzYgNSA+&#10;PiA+PiA8PCAvMCA8PCAvMCAo/v8AawBQAHIAZQBkAGUAZgBpAG4AZQBkAEIAdQBsAGwAZQB0AEwA&#10;aQBzAHQAUwB0AHkAbABlAFQAYQBnKSAvNSBbIDw8IC8wIDAgLzEgMS41IC8yIC0uNSAvMyAyIC81&#10;IDw8IC85OSAvQnVsbGV0U2VxdWVuY2VHZW5lcmF0b3IgLzAgKP7/KSAvMSAo/v8pIC8zICj+/yAi&#10;KSA+PiAvNiAzID4+IDw8IC8wIDAgLzEgMS41IC8yIC0uNSAvMyAyIC81IDw8IC85OSAvQnVsbGV0&#10;U2VxdWVuY2VHZW5lcmF0b3IgLzAgKP7/KSAvMSAo/v8pIC8zICj+/yWqKSA+PiAvNiAzID4+IDw8&#10;IC8wIDAgLzEgMS41IC8yIC0uNSAvMyAyIC81IDw8IC85OSAvQnVsbGV0U2VxdWVuY2VHZW5lcmF0&#10;b3IgLzAgKP7/KSAvMSAo/v8pIC8zICj+/yXmKSA+PiAvNiAzID4+IDw8IC8wIDAgLzEgMS41IC8y&#10;IC0uNSAvMyAyIC81IDw8IC85OSAvQnVsbGV0U2VxdWVuY2VHZW5lcmF0b3IgLzAgKP7/KSAvMSAo&#10;/v8pIC8zICj+/yWrKSA+PiAvNiAzID4+IDw8IC8wIDAgLzEgMS41IC8yIC0uNSAvMyAyIC81IDw8&#10;IC85OSAvQnVsbGV0U2VxdWVuY2VHZW5lcmF0b3IgLzAgKP7/KSAvMSAo/v8pIC8zICj+/yAiKSA+&#10;PiAvNiAzID4+IDw8IC8wIDAgLzEgMS41IC8yIC0uNSAvMyAyIC81IDw8IC85OSAvQnVsbGV0U2Vx&#10;dWVuY2VHZW5lcmF0b3IgLzAgKP7/KSAvMSAo/v8pIC8zICj+/yWqKSA+PiAvNiAzID4+IDw8IC8w&#10;IDAgLzEgMS41IC8yIC0uNSAvMyAyIC81IDw8IC85OSAvQnVsbGV0U2VxdWVuY2VHZW5lcmF0b3Ig&#10;LzAgKP7/KSAvMSAo/v8pIC8zICj+/yXmKSA+PiAvNiAzID4+IDw8IC8wIDAgLzEgMS41IC8yIC0u&#10;NSAvMyAyIC81IDw8IC85OSAvQnVsbGV0U2VxdWVuY2VHZW5lcmF0b3IgLzAgKP7/KSAvMSAo/v8p&#10;IC8zICj+/yWrKSA+PiAvNiAzID4+IDw8IC8wIDAgLzEgMS41IC8yIC0uNSAvMyAyIC81IDw8IC85&#10;OSAvQnVsbGV0U2VxdWVuY2VHZW5lcmF0b3IgLzAgKP7/KSAvMSAo/v8pIC8zICj+/yAiKSA+PiAv&#10;NiAzID4+IDw8IC8wIDAgLzEgMS41IC8yIC0uNSAvMyAyIC81IDw8IC85OSAvQnVsbGV0U2VxdWVu&#10;Y2VHZW5lcmF0b3IgLzAgKP7/KSAvMSAo/v8pIC8zICj+/yWqKSA+PiAvNiAzID4+IDw8IC8wIDAg&#10;LzEgMS41IC8yIC0uNSAvMyAyIC81IDw8IC85OSAvQnVsbGV0U2VxdWVuY2VHZW5lcmF0b3IgLzAg&#10;KP7/KSAvMSAo/v8pIC8zICj+/yXmKSA+PiAvNiAzID4+IDw8IC8wIDAgLzEgMS41IC8yIC0uNSAv&#10;MyAyIC81IDw8IC85OSAvQnVsbGV0U2VxdWVuY2VHZW5lcmF0b3IgLzAgKP7/KSAvMSAo/v8pIC8z&#10;ICj+/yWrKSA+PiAvNiAzID4+IF0gLzYgNiA+PiA+PiBdIC8xIFsgPDwgLzAgMCA+PiA8PCAvMCAx&#10;ID4+IDw8IC8wIDIgPj4gPDwgLzAgMyA+PiA8PCAvMCA0ID4+IDw8IC8wIDUgPj4gXSA+PiA+PiAv&#10;MSA8PCAvMCA8PCAvMCA8PCAvMCAyIC8xIFsgPDwgLzAgKP7/ACApIC8xICj+/wAxKSA+PiA8PCAv&#10;MCAo/v8ADSkgLzEgKP7/ADYpID4+IDw8IC8wICj+/wAJKSAvMSAo/v8AMCkgPj4gPDwgLzAgKP7/&#10;IFwpKSAvMSAo/v8ANSkgPj4gPDwgLzAgKP7/AAMpIC8xICj+/wA1KSA+PiA8PCAvMCAo/v8wACkg&#10;LzEgKP7/ADEpID4+IDw8IC8wICj+/wCtKSAvMSAo/v8AMykgPj4gXSA+PiAvMSAwIC8yIDAgLzMg&#10;LjU4MyAvNCAuMzMzIC81IC41ODMgLzYgLjMzMyAvNyAuNyAvOCB0cnVlIC85IFsgPDwgLzAgMCAv&#10;MSAo/v8gHCkgLzIgKP7/IB0pIC8zICj+/yAYKSAvNCAo/v8gGSkgPj4gPDwgLzAgMSAvMSAo/v8g&#10;HSkgLzIgKP7/IB0pIC8zICj+/yAZKSAvNCAo/v8gGSkgPj4gPDwgLzAgMiAvMSAo/v8AqykgLzIg&#10;KP7/ALspIC8zICj+/yAYKSAvNCAo/v8gGSkgPj4gPDwgLzAgMyAvMSAo/v8AqykgLzIgKP7/ALsp&#10;IC8zICj+/yAYKSAvNCAo/v8gGSkgPj4gPDwgLzAgNCAvMSAo/v8gHikgLzIgKP7/IBwpIC8zICj+&#10;/yAaKSAvNCAo/v8gGCkgPj4gPDwgLzAgNSAvMSAo/v8gHikgLzIgKP7/IBwpIC8zICj+/yAaKSAv&#10;NCAo/v8gGCkgPj4gPDwgLzAgNiAvMSAo/v8AqykgLzIgKP7/ALspIC8zICj+/yA5KSAvNCAo/v8g&#10;OikgPj4gPDwgLzAgNyAvMSAo/v8gHCkgLzIgKP7/IB0pIC8zICj+/yAYKSAvNCAo/v8gGSkgPj4g&#10;PDwgLzAgOCAvMSAo/v8AqykgLzIgKP7/ALspIC8zICj+/yAYKSAvNCAo/v8gGSkgPj4gPDwgLzAg&#10;OSAvMSAo/v8AqykgLzIgKP7/ALspIC8zICj+/yAYKSAvNCAo/v8gGSkgPj4gPDwgLzAgMTAgLzEg&#10;KP7/IBwpIC8yICj+/yAdKSAvMyAo/v8gGCkgLzQgKP7/IBkpID4+IDw8IC8wIDExIC8xICj+/yAc&#10;KSAvMiAo/v8gHSkgLzMgKP7/IBgpIC80ICj+/yAZKSA+PiA8PCAvMCAxMiAvMSAo/v8gHCkgLzIg&#10;KP7/IB0pIC8zICj+/yAYKSAvNCAo/v8gGSkgPj4gPDwgLzAgMTMgLzEgKP7/IB0pIC8yICj+/yAd&#10;KSAvMyAo/v8gGSkgLzQgKP7/IBkpID4+IDw8IC8wIDE0IC8xICj+/yAcKSAvMiAo/v8gHSkgLzMg&#10;KP7/IBgpIC80ICj+/yAZKSA+PiA8PCAvMCAxNSAvMSAo/v8gHCkgLzIgKP7/IB0pIC8zICj+/yAY&#10;KSAvNCAo/v8gGSkgPj4gPDwgLzAgMTYgLzEgKP7/IB0pIC8yICj+/yAdKSAvMyAo/v8gGSkgLzQg&#10;KP7/IBkpID4+IDw8IC8wIDE3IC8xICj+/yAcKSAvMiAo/v8gHSkgLzMgKP7/IBgpIC80ICj+/yAZ&#10;KSA+PiA8PCAvMCAxOCAvMSAo/v8AqykgLzIgKP7/ALspIC8zICj+/yAYKSAvNCAo/v8gGSkgPj4g&#10;PDwgLzAgMTkgLzEgKP7/AKspIC8yICj+/wC7KSAvMyAo/v8gGCkgLzQgKP7/IBkpID4+IDw8IC8w&#10;IDIwIC8xICj+/yAeKSAvMiAo/v8gHCkgLzMgKP7/IBopIC80ICj+/yAYKSA+PiA8PCAvMCAyMSAv&#10;MSAo/v8gHikgLzIgKP7/IBwpIC8zICj+/yAaKSAvNCAo/v8gGCkgPj4gPDwgLzAgMjIgLzEgKP7/&#10;IB4pIC8yICj+/yAcKSAvMyAo/v8gGikgLzQgKP7/IBgpID4+IDw8IC8wIDIzIC8xICj+/yAeKSAv&#10;MiAo/v8gHSkgLzMgKP7/IBgpIC80ICj+/yAZKSA+PiA8PCAvMCAyNCAvMSAo/v8gHikgLzIgKP7/&#10;IB0pIC8zICj+/yAaKSAvNCAo/v8gGSkgPj4gPDwgLzAgMjUgLzEgKP7/AKspIC8yICj+/wC7KSAv&#10;MyAo/v8gOSkgLzQgKP7/IDopID4+IDw8IC8wIDI2IC8xICj+/yAcKSAvMiAo/v8gHSkgLzMgKP7/&#10;IBgpIC80ICj+/yAZKSA+PiA8PCAvMCAyNyAvMSAo/v8gHCkgLzIgKP7/IB0pIC8zICj+/yAYKSAv&#10;NCAo/v8gGSkgPj4gPDwgLzAgMjggLzEgKP7/IB4pIC8yICj+/yAdKSAvMyAo/v8gGSkgLzQgKP7/&#10;IBkpID4+IDw8IC8wIDI5IC8xICj+/zAdKSAvMiAo/v8wHikgPj4gPDwgLzAgMzAgLzEgKP7/MAwp&#10;IC8yICj+/zANKSA+PiA8PCAvMCAzMSAvMSAo/v8gHikgLzIgKP7/IBwpIC8zICj+/yAYKSAvNCAo&#10;/v8gGSkgPj4gPDwgLzAgMzIgLzEgKP7/IBwpIC8yICj+/yAdKSAvMyAo/v8gGCkgLzQgKP7/IBkp&#10;ID4+IDw8IC8wIDMzIC8xICj+/yAeKSAvMiAo/v8gHCkgLzMgKP7/IBopIC80ICj+/yAYKSA+PiA8&#10;PCAvMCAzNCAvMSAo/v8AqykgLzIgKP7/ALspIC8zICj+/yAYKSAvNCAo/v8gGSkgPj4gPDwgLzAg&#10;MzUgLzEgKP7/IBwpIC8yICj+/yAdKSAvMyAo/v8gGCkgLzQgKP7/IBkpID4+IDw8IC8wIDM2IC8x&#10;ICj+/yAeKSAvMiAo/v8gHCkgLzMgKP7/IBopIC80ICj+/yAYKSA+PiA8PCAvMCAzNyAvMSAo/v8A&#10;qykgLzIgKP7/ALspIC8zICj+/yAYKSAvNCAo/v8gGSkgPj4gPDwgLzAgMzggLzEgKP7/IB4pIC8y&#10;ICj+/yAcKSAvMyAo/v8gGikgLzQgKP7/IBgpID4+IDw8IC8wIDM5IC8xICj+/wCrKSAvMiAo/v8A&#10;uykgLzMgKP7/ADwpIC80ICj+/wA+KSA+PiA8PCAvMCA0MCAvMSAo/v8gHikgLzIgKP7/IBwpIC8z&#10;ICj+/yAaKSAvNCAo/v8gGCkgPj4gPDwgLzAgNDEgLzEgKP7/AKspIC8yICj+/wC7KSAvMyAo/v8A&#10;PCkgLzQgKP7/AD4pID4+IDw8IC8wIDQyIC8xICj+/yAeKSAvMiAo/v8gHCkgLzMgKP7/IBopIC80&#10;ICj+/yAYKSA+PiA8PCAvMCA0MyAvMSAo/v8gHCkgLzIgKP7/IB0pIC8zICj+/yAYKSAvNCAo/v8g&#10;GSkgPj4gPDwgLzAgNDQgLzEgKP7/AKspIC8yICj+/wC7KSAvMyAo/v8gOSkgLzQgKP7/IDopID4+&#10;IDw8IC8wIDQ1IC8xICj+/yAcKSAvMiAo/v8gHSkgLzMgKP7/IBgpIC80ICj+/yAZKSA+PiBdIC8x&#10;NiBmYWxzZSA+PiAvMSBbIDw8IC8wIDw8IC8wICj+/wBTAHUAcABwAG8AcgB0AGkAbgBnACAAQgB1&#10;AHMAaQBuAGUAcwBzACAARQBkAHUAYwBhAHQAaQBvAG4AIAANKSAvNSA8PCAvMCBbIDw8IC8wIDw8&#10;IC8wIDw8IC8wICj+/ykgLzUgPDwgLzAgMiAvMSAwLjAgLzIgMC4wIC8zIDAuMCAvNCAwLjAgLzkg&#10;ZmFsc2UgLzExIDIgLzEyIDIgLzEzIDMgLzE3IFsgMS4wIDEuMCAyLjAgXSAvMTggWyAwLjAgMC4w&#10;IC4wNSBdIC8yMyB0cnVlIC8yNCAwIC8yNiBmYWxzZSAvMzEgMzYuMCAvMzMgMCA+PiAvNiAwID4+&#10;ID4+IC8xIDMxID4+IF0gPj4gLzYgPDwgLzAgWyA8PCAvMCA8PCAvMCA8PCAvMCAo/v8pIC81IDAg&#10;LzYgPDwgLzAgMCAvMSAxNy4wIC80IGZhbHNlIC81IDIwLjQgLzYgMS4wIC83IDEuMCAvOCAtMTAg&#10;LzkgMC4wIC8xMSAwIC8xOCBmYWxzZSAvMTkgZmFsc2UgLzIwIGZhbHNlIC8yMSBmYWxzZSAvMzUg&#10;MSAvMzggMCAvNDAgZmFsc2UgLzQzIDw8IC8wIC41ID4+IC81MyA8PCAvOTkgL1NpbXBsZVBhaW50&#10;IC8wIDw8IC8wIDEgLzEgWyAxLjAgLjU2NDcxIC41ODQzMSAuNjExNzYgXSA+PiA+PiAvNTQgPDwg&#10;Lzk5IC9TaW1wbGVQYWludCAvMCA8PCAvMCAxIC8xIFsgMS4wIDAuMCAwLjAgMC4wIF0gPj4gPj4g&#10;LzU2IHRydWUgLzY0IDEwLjAgLzc5IDw8IC85OSAvU2ltcGxlUGFpbnQgLzAgPDwgLzAgMSAvMSBb&#10;IDEuMCAxLjAgMS4wIDAuMCBdID4+ID4+IC84NiA8PCAvOTkgL1NpbXBsZUN1c3RvbUZlYXR1cmUg&#10;Pj4gPj4gPj4gPj4gLzEgMjkgPj4gPDwgLzAgPDwgLzAgPDwgLzAgKP7/KSAvNSAwIC82IDw8IC8w&#10;IDAgLzEgMjMuNTI5MiAvNCB0cnVlIC82IDEuMCAvNyAxLjAgLzggLTEwIC85IDAuMCAvMTEgMCAv&#10;MTggZmFsc2UgLzE5IGZhbHNlIC8yMCBmYWxzZSAvMjEgZmFsc2UgLzM1IDEgLzM4IDAgLzQwIGZh&#10;bHNlIC80MyA8PCAvMCAuNSA+PiAvNTMgPDwgLzk5IC9TaW1wbGVQYWludCAvMCA8PCAvMCAxIC8x&#10;IFsgMS4wIC41NjQ3MSAuNTg0MzEgLjYxMTc2IF0gPj4gPj4gLzU0IDw8IC85OSAvU2ltcGxlUGFp&#10;bnQgLzAgPDwgLzAgMSAvMSBbIDEuMCAwLjAgMC4wIDAuMCBdID4+ID4+IC81NiB0cnVlIC82NCAx&#10;MC4wIC83OSA8PCAvOTkgL1NpbXBsZVBhaW50IC8wIDw8IC8wIDEgLzEgWyAxLjAgMS4wIDEuMCAw&#10;LjAgXSA+PiA+PiAvODYgPDwgLzk5IC9TaW1wbGVDdXN0b21GZWF0dXJlID4+ID4+ID4+ID4+IC8x&#10;IDIgPj4gXSA+PiAvMTAgPDwgLzAgNCAvNCBmYWxzZSA+PiA+PiAvMSA8PCAvMCBbIDw8IC8wIDAg&#10;Pj4gXSAvMiBbIDw8IC85OSAvUEMgLzUgMCAvNiBbIDw8IC85OSAvRiAvMTAgMCAvMCA8PCAvMCBb&#10;IDIuMCA4MjgxLjAgXSA+PiAvNSAyIC82IFsgPDwgLzk5IC9SIC82IFsgPDwgLzk5IC9SIC81IDIg&#10;LzYgWyA8PCAvOTkgL0wgLzE0IC0xOS45MTczOSAvMTUgNS4yMDAyIC8xIFsgMC4wIC0xOS45MTcz&#10;OSAwLjAgNS4xOTk3OSBdIC82IFsgPDwgLzk5IC9TIC8xNSA8PCAvMCAzMSAvMiAwIC81IGZhbHNl&#10;ID4+IC8wIDw8IC8wIFsgLTEyNS4wMzUgMC4wIF0gPj4gLzYgWyA8PCAvOTkgL0cgLzEgWyAwLjAg&#10;LTE0LjM5MDQ0IDI0NC4wNjk5OSAzLjc1Njg4IF0gLzUgWyA1NCA4OCA4MyA4MyA4MiA4NSA4NyA3&#10;NiA4MSA3NCAzIDM3IDg4IDg2IDc2IDgxIDcyIDg2IDg2IDMgNDAgNzEgODggNzAgNjggODcgNzYg&#10;ODIgODEgXSAvNiA8PCAvMCBbIDw8IC8zIC0uMTcgPj4gXSAvMSBbIDI5IF0gPj4gLzggWyAtMTIz&#10;LjAzNSA4MjYxLjA4MzAxIDEyMS4wMzUgODI4Ni4yMDAyIF0gLzEyIC0xOS45MTczOSAvMTMgNS4x&#10;OTk3OSAvMjAgMCA+PiA8PCAvOTkgL0cgLzAgPDwgLzAgWyAyNDQuMDY5OTkgMC4wIF0gPj4gLzEg&#10;WyAwLjAgLTE5LjkxNzM5IDUuNzY0NzEgNS4xOTk3OSBdIC81IFsgMyAzIF0gLzYgPDwgLzAgWyA8&#10;PCAvMyAtLjIzNTI5ID4+IF0gLzEgWyAyIF0gPj4gLzggWyAxMjEuMDM1IDgyNjEuMDgzMDEgMTI2&#10;Ljc5OTcxIDgyODYuMjAwMiBdIC85IFsgMTIxLjAzNSA4MjYxLjA4MzAxIDEzOC4wOTM2MyA4Mjg2&#10;LjIwMDIgXSAvMTAgPDwgLzAgWyA8PCAvMCAyOSAvNCAyIC85IDAgLzEwIDAgPj4gXSAvMSBbIDIg&#10;XSA+PiAvMTEgdHJ1ZSAvMTIgLTE5LjkxNzM5IC8xMyA1LjE5OTc5IC8yMCAwID4+IF0gPj4gXSA+&#10;PiBdID4+IF0gPj4gXSA+PiBdID4+IF0gPj4gPj4gPDwgLzAgPDwgLzAgKP7/AEUAZAANKSAvNSA8&#10;PCAvMCBbIDw8IC8wIDw8IC8wIDw8IC8wICj+/ykgLzUgPDwgLzAgMCAvMSAwLjAgLzIgMC4wIC8z&#10;IDAuMCAvNCAwLjAgLzkgZmFsc2UgLzExIDIgLzEyIDIgLzEzIDMgLzE3IFsgMS4wIDEuMCAyLjAg&#10;XSAvMTggWyAwLjAgMC4wIC4wNSBdIC8yMyB0cnVlIC8yNCAwIC8yNiBmYWxzZSAvMzEgMzYuMCAv&#10;MzMgMCA+PiAvNiAwID4+ID4+IC8xIDMgPj4gXSA+PiAvNiA8PCAvMCBbIDw8IC8wIDw8IC8wIDw8&#10;IC8wICj+/ykgLzUgMCAvNiA8PCAvMCAwIC8xIDQ4LjM3MzkgLzQgdHJ1ZSAvNiAxLjAgLzcgMS4w&#10;IC84IC0yNSAvOSAwLjAgLzExIDAgLzE4IGZhbHNlIC8xOSBmYWxzZSAvMjAgZmFsc2UgLzIxIGZh&#10;bHNlIC8zNSAxIC8zOCAwIC80MCBmYWxzZSAvNDMgPDwgLzAgLjUgPj4gLzUzIDw8IC85OSAvU2lt&#10;cGxlUGFpbnQgLzAgPDwgLzAgMSAvMSBbIDEuMCAuNTY0NzEgLjU4NDMxIC42MTE3NiBdID4+ID4+&#10;IC81NCA8PCAvOTkgL1NpbXBsZVBhaW50IC8wIDw8IC8wIDEgLzEgWyAxLjAgMC4wIDAuMCAwLjAg&#10;XSA+PiA+PiAvNTYgdHJ1ZSAvNjQgMTAuMCAvNzkgPDwgLzk5IC9TaW1wbGVQYWludCAvMCA8PCAv&#10;MCAxIC8xIFsgMS4wIDEuMCAxLjAgMC4wIF0gPj4gPj4gLzg2IDw8IC85OSAvU2ltcGxlQ3VzdG9t&#10;RmVhdHVyZSA+PiA+PiA+PiA+PiAvMSAzID4+IF0gPj4gLzEwIDw8IC8wIDQgLzQgZmFsc2UgPj4g&#10;Pj4gLzEgPDwgLzAgWyA8PCAvMCAxID4+IF0gLzIgWyA8PCAvOTkgL1BDIC81IDAgLzYgWyA8PCAv&#10;OTkgL0YgLzEwIDEgLzAgPDwgLzAgWyAyLjAgODI1My4wIF0gPj4gLzUgMiAvNiBbIDw8IC85OSAv&#10;UiAvNiBbIDw8IC85OSAvUiAvNSAyIC82IFsgPDwgLzk5IC9MIC8xNCAtNDAuOTQ4MzQgLzE1IDEw&#10;LjY5MDQzIC8xIFsgMC4wIC00MC45NDgzNCAwLjAgMTAuNjkwMyBdIC82IFsgPDwgLzk5IC9TIC8x&#10;NSA8PCAvMCAzIC8yIDAgLzUgZmFsc2UgPj4gLzYgWyA8PCAvOTkgL0cgLzEgWyAwLjAgLTQwLjk0&#10;ODM0IDU1LjU4MTMxIDEwLjY5MDMgXSAvNSBbIDQwIDcxIDMgXSAvNiA8PCAvMCBbIDw8IC8zIC0x&#10;LjIwOTM1ID4+IF0gLzEgWyAzIF0gPj4gLzggWyAyLjAgODIxMi4wNTE3NiA1Ny41ODEzMSA4MjYz&#10;LjY5MDQzIF0gLzkgWyAyLjAgODIxMi4wNTE3NiA4MC44MDA1NiA4MjYzLjY5MDQzIF0gLzExIHRy&#10;dWUgLzEyIC00MC45NDgzNCAvMTMgMTAuNjkwMyAvMjAgMCA+PiBdID4+IF0gPj4gXSA+PiBdID4+&#10;IF0gPj4gXSA+PiBdID4+ID4+IDw8IC8wIDw8IC8wICj+/wBCAHUAcwBpAG4AZQBzAHMADSkgLzUg&#10;PDwgLzAgWyA8PCAvMCA8PCAvMCA8PCAvMCAo/v8pIC81IDw8IC8wIDAgLzEgMC4wIC8yIDAuMCAv&#10;MyAwLjAgLzQgMC4wIC85IGZhbHNlIC8xMSAyIC8xMiAyIC8xMyAzIC8xNyBbIDEuMCAxLjAgMi4w&#10;IF0gLzE4IFsgMC4wIDAuMCAuMDUgXSAvMjMgdHJ1ZSAvMjQgMCAvMjYgZmFsc2UgLzMxIDM2LjAg&#10;LzMzIDAgPj4gLzYgMCA+PiA+PiAvMSA5ID4+IF0gPj4gLzYgPDwgLzAgWyA8PCAvMCA8PCAvMCA8&#10;PCAvMCAo/v8pIC81IDAgLzYgPDwgLzAgMCAvMSA0OC4zNzM5IC80IHRydWUgLzYgMS4wIC83IDEu&#10;MCAvOCAtMjUgLzkgMC4wIC8xMSAxIC8xOCBmYWxzZSAvMTkgZmFsc2UgLzIwIGZhbHNlIC8yMSBm&#10;YWxzZSAvMzUgMSAvMzggMCAvNDAgZmFsc2UgLzQzIDw8IC8wIC41ID4+IC81MyA8PCAvOTkgL1Np&#10;bXBsZVBhaW50IC8wIDw8IC8wIDEgLzEgWyAxLjAgMC4wIC41NDUxIC44MTk2MSBdID4+ID4+IC81&#10;NCA8PCAvOTkgL1NpbXBsZVBhaW50IC8wIDw8IC8wIDEgLzEgWyAxLjAgMC4wIDAuMCAwLjAgXSA+&#10;PiA+PiAvNTYgdHJ1ZSAvNjQgMTAuMCAvNzkgPDwgLzk5IC9TaW1wbGVQYWludCAvMCA8PCAvMCAx&#10;IC8xIFsgMS4wIDEuMCAxLjAgMC4wIF0gPj4gPj4gLzg2IDw8IC85OSAvU2ltcGxlQ3VzdG9tRmVh&#10;dHVyZSA+PiA+PiA+PiA+PiAvMSAxID4+IDw8IC8wIDw8IC8wIDw8IC8wICj+/ykgLzUgMCAvNiA8&#10;PCAvMCAwIC8xIDQ4LjM3MzkgLzQgdHJ1ZSAvNiAxLjAgLzcgMS4wIC84IC0yNSAvOSAwLjAgLzEx&#10;IDAgLzE4IGZhbHNlIC8xOSBmYWxzZSAvMjAgZmFsc2UgLzIxIGZhbHNlIC8zNSAxIC8zOCAwIC80&#10;MCBmYWxzZSAvNDMgPDwgLzAgLjUgPj4gLzUzIDw8IC85OSAvU2ltcGxlUGFpbnQgLzAgPDwgLzAg&#10;MSAvMSBbIDEuMCAwLjAgLjU0NTEgLjgxOTYxIF0gPj4gPj4gLzU0IDw8IC85OSAvU2ltcGxlUGFp&#10;bnQgLzAgPDwgLzAgMSAvMSBbIDEuMCAwLjAgMC4wIDAuMCBdID4+ID4+IC81NiB0cnVlIC82NCAx&#10;MC4wIC83OSA8PCAvOTkgL1NpbXBsZVBhaW50IC8wIDw8IC8wIDEgLzEgWyAxLjAgMS4wIDEuMCAw&#10;LjAgXSA+PiA+PiAvODYgPDwgLzk5IC9TaW1wbGVDdXN0b21GZWF0dXJlID4+ID4+ID4+ID4+IC8x&#10;IDggPj4gXSA+PiAvMTAgPDwgLzAgNCAvNCBmYWxzZSA+PiA+PiAvMSA8PCAvMCBbIDw8IC8wIDIg&#10;Pj4gXSAvMiBbIDw8IC85OSAvUEMgLzUgMCAvNiBbIDw8IC85OSAvRiAvMTAgMiAvMCA8PCAvMCBb&#10;IDIuMCA4MjUzLjAgXSA+PiAvNSAyIC82IFsgPDwgLzk5IC9SIC82IFsgPDwgLzk5IC9SIC81IDIg&#10;LzYgWyA8PCAvOTkgL0wgLzE0IC00MC45NDgzNCAvMTUgMTAuNjkwNDMgLzEgWyAwLjAgLTQwLjk0&#10;ODM0IDAuMCAxMC42OTAzIF0gLzYgWyA8PCAvOTkgL1MgLzE1IDw8IC8wIDkgLzIgMCAvNSBmYWxz&#10;ZSA+PiAvNiBbIDw8IC85OSAvRyAvMSBbIDAuMCAtNDAuOTQ4MzQgMTkwLjMyNTIzIDEwLjY5MDMg&#10;XSAvNSBbIDM3IDg4IDg2IDc2IDgxIDcyIDg2IDg2IDMgXSAvNiA8PCAvMCBbIDw8IC8zIC0xLjIw&#10;OTM1ID4+IF0gLzEgWyA5IF0gPj4gLzggWyAyLjAgODIxMi4wNTE3NiAxOTIuMzI1MjMgODI2My42&#10;OTA0MyBdIC85IFsgMi4wIDgyMTIuMDUxNzYgMjE1LjU0NDQ4IDgyNjMuNjkwNDMgXSAvMTAgPDwg&#10;LzAgWyA8PCAvNCAyIC85IDAgLzEwIDAgPj4gPDwgLzAgMSAvNCAyIC85IDAgLzEwIDAgPj4gXSAv&#10;MSBbIDEgOCBdID4+IC8xMSB0cnVlIC8xMiAtNDAuOTQ4MzQgLzEzIDEwLjY5MDMgLzIwIDAgPj4g&#10;XSA+PiBdID4+IF0gPj4gXSA+PiBdID4+IF0gPj4gXSA+PiA+PiA8PCAvMCA8PCAvMCAo/v8AUwB1&#10;AHAAcABvAHIAdABpAG4AZwAgAEIAdQBzAGkAbgBlAHMAcwAgAEUAZAB1AGMAYQB0AGkAbwBuACAA&#10;DSkgLzUgPDwgLzAgWyA8PCAvMCA8PCAvMCA8PCAvMCAo/v8pIC81IDw8IC8wIDIgLzEgMC4wIC8y&#10;IDAuMCAvMyAwLjAgLzQgMC4wIC85IGZhbHNlIC8xMSAyIC8xMiAyIC8xMyAzIC8xNyBbIDEuMCAx&#10;LjAgMi4wIF0gLzE4IFsgMC4wIDAuMCAuMDUgXSAvMjMgdHJ1ZSAvMjQgMCAvMjYgZmFsc2UgLzMx&#10;IDM2LjAgLzMzIDAgPj4gLzYgMCA+PiA+PiAvMSAzMSA+PiBdID4+IC82IDw8IC8wIFsgPDwgLzAg&#10;PDwgLzAgPDwgLzAgKP7/KSAvNSAwIC82IDw8IC8wIDAgLzEgMTcuMCAvNCBmYWxzZSAvNSAyMC40&#10;IC82IDEuMCAvNyAxLjAgLzggLTEwIC85IDAuMCAvMTEgMCAvMTggZmFsc2UgLzE5IGZhbHNlIC8y&#10;MCBmYWxzZSAvMjEgZmFsc2UgLzM1IDEgLzM4IDAgLzQwIGZhbHNlIC80MyA8PCAvMCAuNSA+PiAv&#10;NTMgPDwgLzk5IC9TaW1wbGVQYWludCAvMCA8PCAvMCAxIC8xIFsgMS4wIC41NjQ3MSAuNTg0MzEg&#10;LjYxMTc2IF0gPj4gPj4gLzU0IDw8IC85OSAvU2ltcGxlUGFpbnQgLzAgPDwgLzAgMSAvMSBbIDEu&#10;MCAwLjAgMC4wIDAuMCBdID4+ID4+IC81NiB0cnVlIC82NCAxMC4wIC83OSA8PCAvOTkgL1NpbXBs&#10;ZVBhaW50IC8wIDw8IC8wIDEgLzEgWyAxLjAgMS4wIDEuMCAwLjAgXSA+PiA+PiAvODYgPDwgLzk5&#10;IC9TaW1wbGVDdXN0b21GZWF0dXJlID4+ID4+ID4+ID4+IC8xIDI5ID4+IDw8IC8wIDw8IC8wIDw8&#10;IC8wICj+/ykgLzUgMCAvNiA8PCAvMCAwIC8xIDIzLjUyOTIgLzQgdHJ1ZSAvNiAxLjAgLzcgMS4w&#10;IC84IC0xMCAvOSAwLjAgLzExIDAgLzE4IGZhbHNlIC8xOSBmYWxzZSAvMjAgZmFsc2UgLzIxIGZh&#10;bHNlIC8zNSAxIC8zOCAwIC80MCBmYWxzZSAvNDMgPDwgLzAgLjUgPj4gLzUzIDw8IC85OSAvU2lt&#10;cGxlUGFpbnQgLzAgPDwgLzAgMSAvMSBbIDEuMCAuNTY0NzEgLjU4NDMxIC42MTE3NiBdID4+ID4+&#10;IC81NCA8PCAvOTkgL1NpbXBsZVBhaW50IC8wIDw8IC8wIDEgLzEgWyAxLjAgMC4wIDAuMCAwLjAg&#10;XSA+PiA+PiAvNTYgdHJ1ZSAvNjQgMTAuMCAvNzkgPDwgLzk5IC9TaW1wbGVQYWludCAvMCA8PCAv&#10;MCAxIC8xIFsgMS4wIDEuMCAxLjAgMC4wIF0gPj4gPj4gLzg2IDw8IC85OSAvU2ltcGxlQ3VzdG9t&#10;RmVhdHVyZSA+PiA+PiA+PiA+PiAvMSAyID4+IF0gPj4gLzEwIDw8IC8wIDQgLzQgZmFsc2UgPj4g&#10;Pj4gLzEgPDwgLzAgWyA8PCAvMCAzID4+IF0gLzIgWyA8PCAvOTkgL1BDIC81IDAgLzYgWyA8PCAv&#10;OTkgL0YgLzEwIDMgLzAgPDwgLzAgWyAyLjAgODI4MS4wIF0gPj4gLzUgMiAvNiBbIDw8IC85OSAv&#10;UiAvNiBbIDw8IC85OSAvUiAvNSAyIC82IFsgPDwgLzk5IC9MIC8xNCAtMTkuOTE3MzkgLzE1IDUu&#10;MjAwMiAvMSBbIDAuMCAtMTkuOTE3MzkgMC4wIDUuMTk5NzkgXSAvNiBbIDw8IC85OSAvUyAvMTUg&#10;PDwgLzAgMzEgLzIgMCAvNSBmYWxzZSA+PiAvMCA8PCAvMCBbIC0xMjUuMDM1IDAuMCBdID4+IC82&#10;IFsgPDwgLzk5IC9HIC8xIFsgMC4wIC0xNC4zOTA0NCAyNDQuMDY5OTkgMy43NTY4OCBdIC81IFsg&#10;NTQgODggODMgODMgODIgODUgODcgNzYgODEgNzQgMyAzNyA4OCA4NiA3NiA4MSA3MiA4NiA4NiAz&#10;IDQwIDcxIDg4IDcwIDY4IDg3IDc2IDgyIDgxIF0gLzYgPDwgLzAgWyA8PCAvMyAtLjE3ID4+IF0g&#10;LzEgWyAyOSBdID4+IC84IFsgLTEyMy4wMzUgODI2MS4wODMwMSAxMjEuMDM1IDgyODYuMjAwMiBd&#10;IC8xMiAtMTkuOTE3MzkgLzEzIDUuMTk5NzkgLzIwIDAgPj4gPDwgLzk5IC9HIC8wIDw8IC8wIFsg&#10;MjQ0LjA2OTk5IDAuMCBdID4+IC8xIFsgMC4wIC0xOS45MTczOSA1Ljc2NDcxIDUuMTk5NzkgXSAv&#10;NSBbIDMgMyBdIC82IDw8IC8wIFsgPDwgLzMgLS4yMzUyOSA+PiBdIC8xIFsgMiBdID4+IC84IFsg&#10;MTIxLjAzNSA4MjYxLjA4MzAxIDEyNi43OTk3MSA4Mjg2LjIwMDIgXSAvOSBbIDEyMS4wMzUgODI2&#10;MS4wODMwMSAxMzguMDkzNjMgODI4Ni4yMDAyIF0gLzEwIDw8IC8wIFsgPDwgLzAgMjkgLzQgMiAv&#10;OSAwIC8xMCAwID4+IF0gLzEgWyAyIF0gPj4gLzExIHRydWUgLzEyIC0xOS45MTczOSAvMTMgNS4x&#10;OTk3OSAvMjAgMCA+PiBdID4+IF0gPj4gXSA+PiBdID4+IF0gPj4gXSA+PiBdID4+ID4+IDw8IC8w&#10;IDw8IC8wICj+/wBFAGQADSkgLzUgPDwgLzAgWyA8PCAvMCA8PCAvMCA8PCAvMCAo/v8pIC81IDw8&#10;IC8wIDAgLzEgMC4wIC8yIDAuMCAvMyAwLjAgLzQgMC4wIC85IGZhbHNlIC8xMSAyIC8xMiAyIC8x&#10;MyAzIC8xNyBbIDEuMCAxLjAgMi4wIF0gLzE4IFsgMC4wIDAuMCAuMDUgXSAvMjMgdHJ1ZSAvMjQg&#10;MCAvMjYgZmFsc2UgLzMxIDM2LjAgLzMzIDAgPj4gLzYgMCA+PiA+PiAvMSAzID4+IF0gPj4gLzYg&#10;PDwgLzAgWyA8PCAvMCA8PCAvMCA8PCAvMCAo/v8pIC81IDAgLzYgPDwgLzAgMCAvMSA0OC4zNzM5&#10;IC80IHRydWUgLzYgMS4wIC83IDEuMCAvOCAtMjUgLzkgMC4wIC8xMSAwIC8xOCBmYWxzZSAvMTkg&#10;ZmFsc2UgLzIwIGZhbHNlIC8yMSBmYWxzZSAvMzUgMSAvMzggMCAvNDAgZmFsc2UgLzQzIDw8IC8w&#10;IC41ID4+IC81MyA8PCAvOTkgL1NpbXBsZVBhaW50IC8wIDw8IC8wIDEgLzEgWyAxLjAgLjU2NDcx&#10;IC41ODQzMSAuNjExNzYgXSA+PiA+PiAvNTQgPDwgLzk5IC9TaW1wbGVQYWludCAvMCA8PCAvMCAx&#10;IC8xIFsgMS4wIDAuMCAwLjAgMC4wIF0gPj4gPj4gLzU2IHRydWUgLzY0IDEwLjAgLzc5IDw8IC85&#10;OSAvU2ltcGxlUGFpbnQgLzAgPDwgLzAgMSAvMSBbIDEuMCAxLjAgMS4wIDAuMCBdID4+ID4+IC84&#10;NiA8PCAvOTkgL1NpbXBsZUN1c3RvbUZlYXR1cmUgPj4gPj4gPj4gPj4gLzEgMyA+PiBdID4+IC8x&#10;MCA8PCAvMCA0IC80IGZhbHNlID4+ID4+IC8xIDw8IC8wIFsgPDwgLzAgNCA+PiBdIC8yIFsgPDwg&#10;Lzk5IC9QQyAvNSAwIC82IFsgPDwgLzk5IC9GIC8xMCA0IC8wIDw8IC8wIFsgMi4wIDgyNTMuMCBd&#10;ID4+IC81IDIgLzYgWyA8PCAvOTkgL1IgLzYgWyA8PCAvOTkgL1IgLzUgMiAvNiBbIDw8IC85OSAv&#10;TCAvMTQgLTQwLjk0ODM0IC8xNSAxMC42OTA0MyAvMSBbIDAuMCAtNDAuOTQ4MzQgMC4wIDEwLjY5&#10;MDMgXSAvNiBbIDw8IC85OSAvUyAvMTUgPDwgLzAgMyAvMiAwIC81IGZhbHNlID4+IC82IFsgPDwg&#10;Lzk5IC9HIC8xIFsgMC4wIC00MC45NDgzNCA1NS41ODEzMSAxMC42OTAzIF0gLzUgWyA0MCA3MSAz&#10;IF0gLzYgPDwgLzAgWyA8PCAvMyAtMS4yMDkzNSA+PiBdIC8xIFsgMyBdID4+IC84IFsgMi4wIDgy&#10;MTIuMDUxNzYgNTcuNTgxMzEgODI2My42OTA0MyBdIC85IFsgMi4wIDgyMTIuMDUxNzYgODAuODAw&#10;NTYgODI2My42OTA0MyBdIC8xMSB0cnVlIC8xMiAtNDAuOTQ4MzQgLzEzIDEwLjY5MDMgLzIwIDAg&#10;Pj4gXSA+PiBdID4+IF0gPj4gXSA+PiBdID4+IF0gPj4gXSA+PiA+PiA8PCAvMCA8PCAvMCAo/v8A&#10;QgB1AHMAaQBuAGUAcwBzAA0pIC81IDw8IC8wIFsgPDwgLzAgPDwgLzAgPDwgLzAgKP7/KSAvNSA8&#10;PCAvMCAwIC8xIDAuMCAvMiAwLjAgLzMgMC4wIC80IDAuMCAvOSBmYWxzZSAvMTEgMiAvMTIgMiAv&#10;MTMgMyAvMTcgWyAxLjAgMS4wIDIuMCBdIC8xOCBbIDAuMCAwLjAgLjA1IF0gLzIzIHRydWUgLzI0&#10;IDAgLzI2IGZhbHNlIC8zMSAzNi4wIC8zMyAwID4+IC82IDAgPj4gPj4gLzEgOSA+PiBdID4+IC82&#10;IDw8IC8wIFsgPDwgLzAgPDwgLzAgPDwgLzAgKP7/KSAvNSAwIC82IDw8IC8wIDAgLzEgNDguMzcz&#10;OSAvNCB0cnVlIC82IDEuMCAvNyAxLjAgLzggLTI1IC85IDAuMCAvMTEgMSAvMTggZmFsc2UgLzE5&#10;IGZhbHNlIC8yMCBmYWxzZSAvMjEgZmFsc2UgLzM1IDEgLzM4IDAgLzQwIGZhbHNlIC80MyA8PCAv&#10;MCAuNSA+PiAvNTMgPDwgLzk5IC9TaW1wbGVQYWludCAvMCA8PCAvMCAxIC8xIFsgMS4wIDAuMCAu&#10;NTQ1MSAuODE5NjEgXSA+PiA+PiAvNTQgPDwgLzk5IC9TaW1wbGVQYWludCAvMCA8PCAvMCAxIC8x&#10;IFsgMS4wIDAuMCAwLjAgMC4wIF0gPj4gPj4gLzU2IHRydWUgLzY0IDEwLjAgLzc5IDw8IC85OSAv&#10;U2ltcGxlUGFpbnQgLzAgPDwgLzAgMSAvMSBbIDEuMCAxLjAgMS4wIDAuMCBdID4+ID4+IC84NiA8&#10;PCAvOTkgL1NpbXBsZUN1c3RvbUZlYXR1cmUgPj4gPj4gPj4gPj4gLzEgMSA+PiA8PCAvMCA8PCAv&#10;MCA8PCAvMCAo/v8pIC81IDAgLzYgPDwgLzAgMCAvMSA0OC4zNzM5IC80IHRydWUgLzYgMS4wIC83&#10;IDEuMCAvOCAtMjUgLzkgMC4wIC8xMSAwIC8xOCBmYWxzZSAvMTkgZmFsc2UgLzIwIGZhbHNlIC8y&#10;MSBmYWxzZSAvMzUgMSAvMzggMCAvNDAgZmFsc2UgLzQzIDw8IC8wIC41ID4+IC81MyA8PCAvOTkg&#10;L1NpbXBsZVBhaW50IC8wIDw8IC8wIDEgLzEgWyAxLjAgMC4wIC41NDUxIC44MTk2MSBdID4+ID4+&#10;IC81NCA8PCAvOTkgL1NpbXBsZVBhaW50IC8wIDw8IC8wIDEgLzEgWyAxLjAgMC4wIDAuMCAwLjAg&#10;XSA+PiA+PiAvNTYgdHJ1ZSAvNjQgMTAuMCAvNzkgPDwgLzk5IC9TaW1wbGVQYWludCAvMCA8PCAv&#10;MCAxIC8xIFsgMS4wIDEuMCAxLjAgMC4wIF0gPj4gPj4gLzg2IDw8IC85OSAvU2ltcGxlQ3VzdG9t&#10;RmVhdHVyZSA+PiA+PiA+PiA+PiAvMSA4ID4+IF0gPj4gLzEwIDw8IC8wIDQgLzQgZmFsc2UgPj4g&#10;Pj4gLzEgPDwgLzAgWyA8PCAvMCA1ID4+IF0gLzIgWyA8PCAvOTkgL1BDIC81IDAgLzYgWyA8PCAv&#10;OTkgL0YgLzEwIDUgLzAgPDwgLzAgWyAyLjAgODI1My4wIF0gPj4gLzUgMiAvNiBbIDw8IC85OSAv&#10;UiAvNiBbIDw8IC85OSAvUiAvNSAyIC82IFsgPDwgLzk5IC9MIC8xNCAtNDAuOTQ4MzQgLzE1IDEw&#10;LjY5MDQzIC8xIFsgMC4wIC00MC45NDgzNCAwLjAgMTAuNjkwMyBdIC82IFsgPDwgLzk5IC9TIC8x&#10;NSA8PCAvMCA5IC8yIDAgLzUgZmFsc2UgPj4gLzYgWyA8PCAvOTkgL0cgLzEgWyAwLjAgLTQwLjk0&#10;ODM0IDE5MC4zMjUyMyAxMC42OTAzIF0gLzUgWyAzNyA4OCA4NiA3NiA4MSA3MiA4NiA4NiAzIF0g&#10;LzYgPDwgLzAgWyA8PCAvMyAtMS4yMDkzNSA+PiBdIC8xIFsgOSBdID4+IC84IFsgMi4wIDgyMTIu&#10;MDUxNzYgMTkyLjMyNTIzIDgyNjMuNjkwNDMgXSAvOSBbIDIuMCA4MjEyLjA1MTc2IDIxNS41NDQ0&#10;OCA4MjYzLjY5MDQzIF0gLzEwIDw8IC8wIFsgPDwgLzQgMiAvOSAwIC8xMCAwID4+IDw8IC8wIDEg&#10;LzQgMiAvOSAwIC8xMCAwID4+IF0gLzEgWyAxIDggXSA+PiAvMTEgdHJ1ZSAvMTIgLTQwLjk0ODM0&#10;IC8xMyAxMC42OTAzIC8yMCAwID4+IF0gPj4gXSA+PiBdID4+IF0gPj4gXSA+PiBdID4+IF0gPj4g&#10;Pj4gXSAvMiA8PCAvMCAxIC8xIDEyLjAgLzIgZmFsc2UgLzMgZmFsc2UgLzQgdHJ1ZSAvNSAyNy4w&#10;IC82IDEuMCAvNyAxLjAgLzggMCAvOSAwLjAgLzEwIDAuMCAvMTEgMSAvMTIgMCAvMTMgMCAvMTQg&#10;MCAvMTUgMCAvMTYgMCAvMTcgMC4wIC8xOCB0cnVlIC8xOSBmYWxzZSAvMjAgZmFsc2UgLzIxIGZh&#10;bHNlIC8yMiBmYWxzZSAvMjMgZmFsc2UgLzI0IGZhbHNlIC8yNSBmYWxzZSAvMjYgZmFsc2UgLzI3&#10;IGZhbHNlIC8yOCBmYWxzZSAvMjkgZmFsc2UgLzMwIDAgLzMxIGZhbHNlIC8zMiBmYWxzZSAvMzMg&#10;ZmFsc2UgLzM0IGZhbHNlIC8zNSAyIC8zNiAwLjAgLzM3IDIgLzM4IDAgLzM5IDAgLzQwIGZhbHNl&#10;IC80MSAyIC80MiAwIC80MyA8PCAvMCAuNSA+PiAvNDQgMiAvNDUgMiAvNDYgNyAvNDcgMCAvNDgg&#10;MCAvNDkgLTEuMCAvNTAgLTEuMCAvNTEgMCAvNTIgZmFsc2UgLzUzIDw8IC85OSAvU2ltcGxlUGFp&#10;bnQgLzAgPDwgLzAgMSAvMSBbIDEuMCAwLjAgMC4wIDAuMCBdID4+ID4+IC81NCA8PCAvOTkgL1Np&#10;bXBsZVBhaW50IC8wIDw8IC8wIDEgLzEgWyAxLjAgMC4wIDAuMCAwLjAgXSA+PiA+PiAvNTUgPDwg&#10;Lzk5IC9TaW1wbGVCbGVuZGVyID4+IC81NiB0cnVlIC81NyBmYWxzZSAvNTggdHJ1ZSAvNTkgZmFs&#10;c2UgLzYwIGZhbHNlIC82MSAwIC82MiAwIC82MyAxLjAgLzY0IDQuMCAvNjUgMC4wIC82NiBbIF0g&#10;LzY3IFsgXSAvNjggMCAvNjkgMCAvNzAgMCAvNzEgNCAvNzIgMC4wIC83MyAwLjAgLzc0IGZhbHNl&#10;IC83NSBmYWxzZSAvNzYgZmFsc2UgLzc3IHRydWUgLzc4IHRydWUgLzc5IDw8IC85OSAvU2ltcGxl&#10;UGFpbnQgLzAgPDwgLzAgMSAvMSBbIDEuMCAxLjAgMS4wIDAuMCBdID4+ID4+IC84MCBmYWxzZSAv&#10;ODEgMCAvODIgMy4wIC84MyAzLjAgLzg0IGZhbHNlIC84NSAwIC84NiA8PCAvOTkgL1NpbXBsZUN1&#10;c3RvbUZlYXR1cmUgPj4gLzg3IDEwMC4wIC84OCB0cnVlID4+IC8zIDw8IC8wIDAgLzEgMC4wIC8y&#10;IDAuMCAvMyAwLjAgLzQgMC4wIC81IDAuMCAvNiAxIC83IDEuMiAvOCAwIC85IHRydWUgLzEwIDYg&#10;LzExIDIgLzEyIDIgLzEzIDAgLzE0IDM2LjAgLzE1IHRydWUgLzE2IC41IC8xNyBbIC44IDEuMCAx&#10;LjMzIF0gLzE4IFsgMC4wIDAuMCAwLjAgXSAvMTkgWyAxLjAgMS4wIDEuMCBdIC8yMCA2IC8yMSBm&#10;YWxzZSAvMjIgMCAvMjMgdHJ1ZSAvMjQgMCAvMjUgMCAvMjcgL25pbCAvMjYgZmFsc2UgLzI4IC9u&#10;aWwgLzI5IGZhbHNlIC8zMCA8PCA+PiAvMzEgMzYuMCAvMzIgPDwgPj4gLzMzIDAgLzM0IDcgLzM1&#10;IDAgLzM2IC9uaWwgLzM3IDAgLzM4IGZhbHNlIC8zOSAwIC80MCAyID4+ID4+TIxkjgAAMhhpVFh0&#10;WE1MOmNvbS5hZG9iZS54bXAAAAAAADw/eHBhY2tldCBiZWdpbj0i77u/IiBpZD0iVzVNME1wQ2Vo&#10;aUh6cmVTek5UY3prYzlkIj8+Cjx4OnhtcG1ldGEgeG1sbnM6eD0iYWRvYmU6bnM6bWV0YS8iIHg6&#10;eG1wdGs9IkFkb2JlIFhNUCBDb3JlIDUuMy1jMDExIDY2LjE0NTY2MSwgMjAxMi8wMi8wNi0xNDo1&#10;NjoyNyAgICAgICAgIj4KICAgPHJkZjpSREYgeG1sbnM6cmRmPSJodHRwOi8vd3d3LnczLm9yZy8x&#10;OTk5LzAyLzIyLXJkZi1zeW50YXgtbnMjIj4KICAgICAgPHJkZjpEZXNjcmlwdGlvbiByZGY6YWJv&#10;dXQ9IiIKICAgICAgICAgICAgeG1sbnM6eG1wPSJodHRwOi8vbnMuYWRvYmUuY29tL3hhcC8xLjAv&#10;Ij4KICAgICAgICAgPHhtcDpDcmVhdG9yVG9vbD5BZG9iZSBGaXJld29ya3MgQ1M2IChXaW5kb3dz&#10;KTwveG1wOkNyZWF0b3JUb29sPgogICAgICAgICA8eG1wOkNyZWF0ZURhdGU+MjAxNC0wNS0xN1Qy&#10;Mjo0Nzo0M1o8L3htcDpDcmVhdGVEYXRlPgogICAgICAgICA8eG1wOk1vZGlmeURhdGU+MjAxNC0w&#10;NS0xN1QyMzowNDozOVo8L3htcDpNb2RpZnlEYXRlPgogICAgICA8L3JkZjpEZXNjcmlwdGlvbj4K&#10;ICAgICAgPHJkZjpEZXNjcmlwdGlvbiByZGY6YWJvdXQ9IiIKICAgICAgICAgICAgeG1sbnM6ZGM9&#10;Imh0dHA6Ly9wdXJsLm9yZy9kYy9lbGVtZW50cy8xLjEvIj4KICAgICAgICAgPGRjOmZvcm1hdD5p&#10;bWFnZS9wbmc8L2RjOmZvcm1hdD4KICAgICAgPC9yZGY6RGVzY3JpcHRpb24+CiAgIDwvcmRmOlJE&#10;Rj4KPC94OnhtcG1ldGE+CiAgICAgICAgICAgICAgICAgICAgICAgICAgICAgICAgICAgICAgICAg&#10;ICAgICAgICAgICAgICAgICAgICAgICAgICAgICAgICAgICAgICAgICAgICAgICAgICAgICAgICAg&#10;ICAKICAgICAgICAgICAgICAgICAgICAgICAgICAgICAgICAgICAgICAgICAgICAgICAgICAgICAg&#10;ICAgICAgICAgICAgICAgICAgICAgICAgICAgICAgICAgICAgICAgICAgICAgIAogICAgICAgICAg&#10;ICAgICAgICAgICAgICAgICAgICAgICAgICAgICAgICAgICAgICAgICAgICAgICAgICAgICAgICAg&#10;ICAgICAgICAgICAgICAgICAgICAgICAgICAgICAgICAgCiAgICAgICAgICAgICAgICAgICAgICAg&#10;ICAgICAgICAgICAgICAgICAgICAgICAgICAgICAgICAgICAgICAgICAgICAgICAgICAgICAgICAg&#10;ICAgICAgICAgICAgICAgICAgICAKICAgICAgICAgICAgICAgICAgICAgICAgICAgICAgICAgICAg&#10;ICAgICAgICAgICAgICAgICAgICAgICAgICAgICAgICAgICAgICAgICAgICAgICAgICAgICAgICAg&#10;ICAgICAgIAogICAgICAgICAgICAgICAgICAgICAgICAgICAgICAgICAgICAgICAgICAgICAgICAg&#10;ICAgICAgICAgICAgICAgICAgICAgICAgICAgICAgICAgICAgICAgICAgICAgICAgICAgCiAgICAg&#10;ICAgICAgICAgICAgICAgICAgICAgICAgICAgICAgICAgICAgICAgICAgICAgICAgICAgICAgICAg&#10;ICAgICAgICAgICAgICAgICAgICAgICAgICAgICAgICAgICAgICAKICAgICAgICAgICAgICAgICAg&#10;ICAgICAgICAgICAgICAgICAgICAgICAgICAgICAgICAgICAgICAgICAgICAgICAgICAgICAgICAg&#10;ICAgICAgICAgICAgICAgICAgICAgICAgIAogICAgICAgICAgICAgICAgICAgICAgICAgICAgICAg&#10;ICAgICAgICAgICAgICAgICAgICAgICAgICAgICAgICAgICAgICAgICAgICAgICAgICAgICAgICAg&#10;ICAgICAgICAgICAgCiAgICAgICAgICAgICAgICAgICAgICAgICAgICAgICAgICAgICAgICAgICAg&#10;ICAgICAgICAgICAgICAgICAgICAgICAgICAgICAgICAgICAgICAgICAgICAgICAgICAgICAgICAK&#10;ICAgICAgICAgICAgICAgICAgICAgICAgICAgICAgICAgICAgICAgICAgICAgICAgICAgICAgICAg&#10;ICAgICAgICAgICAgICAgICAgICAgICAgICAgICAgICAgICAgICAgICAgIAogICAgICAgICAgICAg&#10;ICAgICAgICAgICAgICAgICAgICAgICAgICAgICAgICAgICAgICAgICAgICAgICAgICAgICAgICAg&#10;ICAgICAgICAgICAgICAgICAgICAgICAgICAgICAgCiAgICAgICAgICAgICAgICAgICAgICAgICAg&#10;ICAgICAgICAgICAgICAgICAgICAgICAgICAgICAgICAgICAgICAgICAgICAgICAgICAgICAgICAg&#10;ICAgICAgICAgICAgICAgICAKICAgICAgICAgICAgICAgICAgICAgICAgICAgICAgICAgICAgICAg&#10;ICAgICAgICAgICAgICAgICAgICAgICAgICAgICAgICAgICAgICAgICAgICAgICAgICAgICAgICAg&#10;ICAgIAogICAgICAgICAgICAgICAgICAgICAgICAgICAgICAgICAgICAgICAgICAgICAgICAgICAg&#10;ICAgICAgICAgICAgICAgICAgICAgICAgICAgICAgICAgICAgICAgICAgICAgICAgCiAgICAgICAg&#10;ICAgICAgICAgICAgICAgICAgICAgICAgICAgICAgICAgICAgICAgICAgICAgICAgICAgICAgICAg&#10;ICAgICAgICAgICAgICAgICAgICAgICAgICAgICAgICAgICAKICAgICAgICAgICAgICAgICAgICAg&#10;ICAgICAgICAgICAgICAgICAgICAgICAgICAgICAgICAgICAgICAgICAgICAgICAgICAgICAgICAg&#10;ICAgICAgICAgICAgICAgICAgICAgIAogICAgICAgICAgICAgICAgICAgICAgICAgICAgICAgICAg&#10;ICAgICAgICAgICAgICAgICAgICAgICAgICAgICAgICAgICAgICAgICAgICAgICAgICAgICAgICAg&#10;ICAgICAgICAgCiAgICAgICAgICAgICAgICAgICAgICAgICAgICAgICAgICAgICAgICAgICAgICAg&#10;ICAgICAgICAgICAgICAgICAgICAgICAgICAgICAgICAgICAgICAgICAgICAgICAgICAgICAKICAg&#10;ICAgICAgICAgICAgICAgICAgICAgICAgICAgICAgICAgICAgICAgICAgICAgICAgICAgICAgICAg&#10;ICAgICAgICAgICAgICAgICAgICAgICAgICAgICAgICAgICAgICAgIAogICAgICAgICAgICAgICAg&#10;ICAgICAgICAgICAgICAgICAgICAgICAgICAgICAgICAgICAgICAgICAgICAgICAgICAgICAgICAg&#10;ICAgICAgICAgICAgICAgICAgICAgICAgICAgCiAgICAgICAgICAgICAgICAgICAgICAgICAgICAg&#10;ICAgICAgICAgICAgICAgICAgICAgICAgICAgICAgICAgICAgICAgICAgICAgICAgICAgICAgICAg&#10;ICAgICAgICAgICAgICAKICAgICAgICAgICAgICAgICAgICAgICAgICAgICAgICAgICAgICAgICAg&#10;ICAgICAgICAgICAgICAgICAgICAgICAgICAgICAgICAgICAgICAgICAgICAgICAgICAgICAgICAg&#10;IAogICAgICAgICAgICAgICAgICAgICAgICAgICAgICAgICAgICAgICAgICAgICAgICAgICAgICAg&#10;ICAgICAgICAgICAgICAgICAgICAgICAgICAgICAgICAgICAgICAgICAgICAgCiAgICAgICAgICAg&#10;ICAgICAgICAgICAgICAgICAgICAgICAgICAgICAgICAgICAgICAgICAgICAgICAgICAgICAgICAg&#10;ICAgICAgICAgICAgICAgICAgICAgICAgICAgICAgICAKICAgICAgICAgICAgICAgICAgICAgICAg&#10;ICAgICAgICAgICAgICAgICAgICAgICAgICAgICAgICAgICAgICAgICAgICAgICAgICAgICAgICAg&#10;ICAgICAgICAgICAgICAgICAgIAogICAgICAgICAgICAgICAgICAgICAgICAgICAgICAgICAgICAg&#10;ICAgICAgICAgICAgICAgICAgICAgICAgICAgICAgICAgICAgICAgICAgICAgICAgICAgICAgICAg&#10;ICAgICAgCiAgICAgICAgICAgICAgICAgICAgICAgICAgICAgICAgICAgICAgICAgICAgICAgICAg&#10;ICAgICAgICAgICAgICAgICAgICAgICAgICAgICAgICAgICAgICAgICAgICAgICAgICAKICAgICAg&#10;ICAgICAgICAgICAgICAgICAgICAgICAgICAgICAgICAgICAgICAgICAgICAgICAgICAgICAgICAg&#10;ICAgICAgICAgICAgICAgICAgICAgICAgICAgICAgICAgICAgIAogICAgICAgICAgICAgICAgICAg&#10;ICAgICAgICAgICAgICAgICAgICAgICAgICAgICAgICAgICAgICAgICAgICAgICAgICAgICAgICAg&#10;ICAgICAgICAgICAgICAgICAgICAgICAgCiAgICAgICAgICAgICAgICAgICAgICAgICAgICAgICAg&#10;ICAgICAgICAgICAgICAgICAgICAgICAgICAgICAgICAgICAgICAgICAgICAgICAgICAgICAgICAg&#10;ICAgICAgICAgICAKICAgICAgICAgICAgICAgICAgICAgICAgICAgICAgICAgICAgICAgICAgICAg&#10;ICAgICAgICAgICAgICAgICAgICAgICAgICAgICAgICAgICAgICAgICAgICAgICAgICAgICAgIAog&#10;ICAgICAgICAgICAgICAgICAgICAgICAgICAgICAgICAgICAgICAgICAgICAgICAgICAgICAgICAg&#10;ICAgICAgICAgICAgICAgICAgICAgICAgICAgICAgICAgICAgICAgICAgCiAgICAgICAgICAgICAg&#10;ICAgICAgICAgICAgICAgICAgICAgICAgICAgICAgICAgICAgICAgICAgICAgICAgICAgICAgICAg&#10;ICAgICAgICAgICAgICAgICAgICAgICAgICAgICAKICAgICAgICAgICAgICAgICAgICAgICAgICAg&#10;ICAgICAgICAgICAgICAgICAgICAgICAgICAgICAgICAgICAgICAgICAgICAgICAgICAgICAgICAg&#10;ICAgICAgICAgICAgICAgIAogICAgICAgICAgICAgICAgICAgICAgICAgICAgICAgICAgICAgICAg&#10;ICAgICAgICAgICAgICAgICAgICAgICAgICAgICAgICAgICAgICAgICAgICAgICAgICAgICAgICAg&#10;ICAgCiAgICAgICAgICAgICAgICAgICAgICAgICAgICAgICAgICAgICAgICAgICAgICAgICAgICAg&#10;ICAgICAgICAgICAgICAgICAgICAgICAgICAgICAgICAgICAgICAgICAgICAgICAKICAgICAgICAg&#10;ICAgICAgICAgICAgICAgICAgICAgICAgICAgICAgICAgICAgICAgICAgICAgICAgICAgICAgICAg&#10;ICAgICAgICAgICAgICAgICAgICAgICAgICAgICAgICAgIAogICAgICAgICAgICAgICAgICAgICAg&#10;ICAgICAgICAgICAgICAgICAgICAgICAgICAgICAgICAgICAgICAgICAgICAgICAgICAgICAgICAg&#10;ICAgICAgICAgICAgICAgICAgICAgCiAgICAgICAgICAgICAgICAgICAgICAgICAgICAgICAgICAg&#10;ICAgICAgICAgICAgICAgICAgICAgICAgICAgICAgICAgICAgICAgICAgICAgICAgICAgICAgICAg&#10;ICAgICAgICAKICAgICAgICAgICAgICAgICAgICAgICAgICAgICAgICAgICAgICAgICAgICAgICAg&#10;ICAgICAgICAgICAgICAgICAgICAgICAgICAgICAgICAgICAgICAgICAgICAgICAgICAgIAogICAg&#10;ICAgICAgICAgICAgICAgICAgICAgICAgICAgICAgICAgICAgICAgICAgICAgICAgICAgICAgICAg&#10;ICAgICAgICAgICAgICAgICAgICAgICAgICAgICAgICAgICAgICAgCiAgICAgICAgICAgICAgICAg&#10;ICAgICAgICAgICAgICAgICAgICAgICAgICAgICAgICAgICAgICAgICAgICAgICAgICAgICAgICAg&#10;ICAgICAgICAgICAgICAgICAgICAgICAgICAKICAgICAgICAgICAgICAgICAgICAgICAgICAgICAg&#10;ICAgICAgICAgICAgICAgICAgICAgICAgICAgICAgICAgICAgICAgICAgICAgICAgICAgICAgICAg&#10;ICAgICAgICAgICAgIAogICAgICAgICAgICAgICAgICAgICAgICAgICAgICAgICAgICAgICAgICAg&#10;ICAgICAgICAgICAgICAgICAgICAgICAgICAgICAgICAgICAgICAgICAgICAgICAgICAgICAgICAg&#10;CiAgICAgICAgICAgICAgICAgICAgICAgICAgICAgICAgICAgICAgICAgICAgICAgICAgICAgICAg&#10;ICAgICAgICAgICAgICAgICAgICAgICAgICAgICAgICAgICAgICAgICAgICAKICAgICAgICAgICAg&#10;ICAgICAgICAgICAgICAgICAgICAgICAgICAgICAgICAgICAgICAgICAgICAgICAgICAgICAgICAg&#10;ICAgICAgICAgICAgICAgICAgICAgICAgICAgICAgIAogICAgICAgICAgICAgICAgICAgICAgICAg&#10;ICAgICAgICAgICAgICAgICAgICAgICAgICAgICAgICAgICAgICAgICAgICAgICAgICAgICAgICAg&#10;ICAgICAgICAgICAgICAgICAgCiAgICAgICAgICAgICAgICAgICAgICAgICAgICAgICAgICAgICAg&#10;ICAgICAgICAgICAgICAgICAgICAgICAgICAgICAgICAgICAgICAgICAgICAgICAgICAgICAgICAg&#10;ICAgICAKICAgICAgICAgICAgICAgICAgICAgICAgICAgICAgICAgICAgICAgICAgICAgICAgICAg&#10;ICAgICAgICAgICAgICAgICAgICAgICAgICAgICAgICAgICAgICAgICAgICAgICAgIAogICAgICAg&#10;ICAgICAgICAgICAgICAgICAgICAgICAgICAgICAgICAgICAgICAgICAgICAgICAgICAgICAgICAg&#10;ICAgICAgICAgICAgICAgICAgICAgICAgICAgICAgICAgICAgCiAgICAgICAgICAgICAgICAgICAg&#10;ICAgICAgICAgICAgICAgICAgICAgICAgICAgICAgICAgICAgICAgICAgICAgICAgICAgICAgICAg&#10;ICAgICAgICAgICAgICAgICAgICAgICAKICAgICAgICAgICAgICAgICAgICAgICAgICAgICAgICAg&#10;ICAgICAgICAgICAgICAgICAgICAgICAgICAgICAgICAgICAgICAgICAgICAgICAgICAgICAgICAg&#10;ICAgICAgICAgIAogICAgICAgICAgICAgICAgICAgICAgICAgICAgICAgICAgICAgICAgICAgICAg&#10;ICAgICAgICAgICAgICAgICAgICAgICAgICAgICAgICAgICAgICAgICAgICAgICAgICAgICAgCiAg&#10;ICAgICAgICAgICAgICAgICAgICAgICAgICAgICAgICAgICAgICAgICAgICAgICAgICAgICAgICAg&#10;ICAgICAgICAgICAgICAgICAgICAgICAgICAgICAgICAgICAgICAgICAKICAgICAgICAgICAgICAg&#10;ICAgICAgICAgICAgICAgICAgICAgICAgICAgICAgICAgICAgICAgICAgICAgICAgICAgICAgICAg&#10;ICAgICAgICAgICAgICAgICAgICAgICAgICAgIAogICAgICAgICAgICAgICAgICAgICAgICAgICAg&#10;ICAgICAgICAgICAgICAgICAgICAgICAgICAgICAgICAgICAgICAgICAgICAgICAgICAgICAgICAg&#10;ICAgICAgICAgICAgICAgCiAgICAgICAgICAgICAgICAgICAgICAgICAgICAgICAgICAgICAgICAg&#10;ICAgICAgICAgICAgICAgICAgICAgICAgICAgICAgICAgICAgICAgICAgICAgICAgICAgICAgICAg&#10;ICAKICAgICAgICAgICAgICAgICAgICAgICAgICAgICAgICAgICAgICAgICAgICAgICAgICAgICAg&#10;ICAgICAgICAgICAgICAgICAgICAgICAgICAgICAgICAgICAgICAgICAgICAgIAogICAgICAgICAg&#10;ICAgICAgICAgICAgICAgICAgICAgICAgICAgICAgICAgICAgICAgICAgICAgICAgICAgICAgICAg&#10;ICAgICAgICAgICAgICAgICAgICAgICAgICAgICAgICAgCiAgICAgICAgICAgICAgICAgICAgICAg&#10;ICAgICAgICAgICAgICAgICAgICAgICAgICAgICAgICAgICAgICAgICAgICAgICAgICAgICAgICAg&#10;ICAgICAgICAgICAgICAgICAgICAKICAgICAgICAgICAgICAgICAgICAgICAgICAgICAgICAgICAg&#10;ICAgICAgICAgICAgICAgICAgICAgICAgICAgICAgICAgICAgICAgICAgICAgICAgICAgICAgICAg&#10;ICAgICAgIAogICAgICAgICAgICAgICAgICAgICAgICAgICAgICAgICAgICAgICAgICAgICAgICAg&#10;ICAgICAgICAgICAgICAgICAgICAgICAgICAgICAgICAgICAgICAgICAgICAgICAgICAgCiAgICAg&#10;ICAgICAgICAgICAgICAgICAgICAgICAgICAgICAgICAgICAgICAgICAgICAgICAgICAgICAgICAg&#10;ICAgICAgICAgICAgICAgICAgICAgICAgICAgICAgICAgICAgICAKICAgICAgICAgICAgICAgICAg&#10;ICAgICAgICAgICAgICAgICAgICAgICAgICAgICAgICAgICAgICAgICAgICAgICAgICAgICAgICAg&#10;ICAgICAgICAgICAgICAgICAgICAgICAgIAogICAgICAgICAgICAgICAgICAgICAgICAgICAgICAg&#10;ICAgICAgICAgICAgICAgICAgICAgICAgICAgICAgICAgICAgICAgICAgICAgICAgICAgICAgICAg&#10;ICAgICAgICAgICAgCiAgICAgICAgICAgICAgICAgICAgICAgICAgICAgICAgICAgICAgICAgICAg&#10;ICAgICAgICAgICAgICAgICAgICAgICAgICAgICAgICAgICAgICAgICAgICAgICAgICAgICAgICAK&#10;ICAgICAgICAgICAgICAgICAgICAgICAgICAgICAgICAgICAgICAgICAgICAgICAgICAgICAgICAg&#10;ICAgICAgICAgICAgICAgICAgICAgICAgICAgICAgICAgICAgICAgICAgIAogICAgICAgICAgICAg&#10;ICAgICAgICAgICAgICAgICAgICAgICAgICAgICAgICAgICAgICAgICAgICAgICAgICAgICAgICAg&#10;ICAgICAgICAgICAgICAgICAgICAgICAgICAgICAgCiAgICAgICAgICAgICAgICAgICAgICAgICAg&#10;ICAgICAgICAgICAgICAgICAgICAgICAgICAgICAgICAgICAgICAgICAgICAgICAgICAgICAgICAg&#10;ICAgICAgICAgICAgICAgICAKICAgICAgICAgICAgICAgICAgICAgICAgICAgICAgICAgICAgICAg&#10;ICAgICAgICAgICAgICAgICAgICAgICAgICAgICAgICAgICAgICAgICAgICAgICAgICAgICAgICAg&#10;ICAgIAogICAgICAgICAgICAgICAgICAgICAgICAgICAgICAgICAgICAgICAgICAgICAgICAgICAg&#10;ICAgICAgICAgICAgICAgICAgICAgICAgICAgICAgICAgICAgICAgICAgICAgICAgCiAgICAgICAg&#10;ICAgICAgICAgICAgICAgICAgICAgICAgICAgICAgICAgICAgICAgICAgICAgICAgICAgICAgICAg&#10;ICAgICAgICAgICAgICAgICAgICAgICAgICAgICAgICAgICAKICAgICAgICAgICAgICAgICAgICAg&#10;ICAgICAgICAgICAgICAgICAgICAgICAgICAgICAgICAgICAgICAgICAgICAgICAgICAgICAgICAg&#10;ICAgICAgICAgICAgICAgICAgICAgIAogICAgICAgICAgICAgICAgICAgICAgICAgICAgICAgICAg&#10;ICAgICAgICAgICAgICAgICAgICAgICAgICAgICAgICAgICAgICAgICAgICAgICAgICAgICAgICAg&#10;ICAgICAgICAgCiAgICAgICAgICAgICAgICAgICAgICAgICAgICAgICAgICAgICAgICAgICAgICAg&#10;ICAgICAgICAgICAgICAgICAgICAgICAgICAgICAgICAgICAgICAgICAgICAgICAgICAgICAKICAg&#10;ICAgICAgICAgICAgICAgICAgICAgICAgICAgICAgICAgICAgICAgICAgICAgICAgICAgICAgICAg&#10;ICAgICAgICAgICAgICAgICAgICAgICAgICAgICAgICAgICAgICAgIAogICAgICAgICAgICAgICAg&#10;ICAgICAgICAgICAgICAgICAgICAgICAgICAgICAgICAgICAgICAgICAgICAgICAgICAgICAgICAg&#10;ICAgICAgICAgICAgICAgICAgICAgICAgICAgCiAgICAgICAgICAgICAgICAgICAgICAgICAgICAg&#10;ICAgICAgICAgICAgICAgICAgICAgICAgICAgICAgICAgICAgICAgICAgICAgICAgICAgICAgICAg&#10;ICAgICAgICAgICAgICAKICAgICAgICAgICAgICAgICAgICAgICAgICAgICAgICAgICAgICAgICAg&#10;ICAgICAgICAgICAgICAgICAgICAgICAgICAgICAgICAgICAgICAgICAgICAgICAgICAgICAgICAg&#10;IAogICAgICAgICAgICAgICAgICAgICAgICAgICAgICAgICAgICAgICAgICAgICAgICAgICAgICAg&#10;ICAgICAgICAgICAgICAgICAgICAgICAgICAgICAgICAgICAgICAgICAgICAgCiAgICAgICAgICAg&#10;ICAgICAgICAgICAgICAgICAgICAgICAgICAgICAgICAgICAgICAgICAgICAgICAgICAgICAgICAg&#10;ICAgICAgICAgICAgICAgICAgICAgICAgICAgICAgICAKICAgICAgICAgICAgICAgICAgICAgICAg&#10;ICAgICAgICAgICAgICAgICAgICAgICAgICAgICAgICAgICAgICAgICAgICAgICAgICAgICAgICAg&#10;ICAgICAgICAgICAgICAgICAgIAogICAgICAgICAgICAgICAgICAgICAgICAgICAgICAgICAgICAg&#10;ICAgICAgICAgICAgICAgICAgICAgICAgICAgICAgICAgICAgICAgICAgICAgICAgICAgICAgICAg&#10;ICAgICAgCiAgICAgICAgICAgICAgICAgICAgICAgICAgICAgICAgICAgICAgICAgICAgICAgICAg&#10;ICAgICAgICAgICAgICAgICAgICAgICAgICAgICAgICAgICAgICAgICAgICAgICAgICAKICAgICAg&#10;ICAgICAgICAgICAgICAgICAgICAgICAgICAgICAgICAgICAgICAgICAgICAgICAgICAgICAgICAg&#10;ICAgICAgICAgICAgICAgICAgICAgICAgICAgICAgICAgICAgIAogICAgICAgICAgICAgICAgICAg&#10;ICAgICAgICAgICAgICAgICAgICAgICAgICAgICAgICAgICAgICAgICAgICAgICAgICAgICAgICAg&#10;ICAgICAgICAgICAgICAgICAgICAgICAgCiAgICAgICAgICAgICAgICAgICAgICAgICAgICAgICAg&#10;ICAgICAgICAgICAgICAgICAgICAgICAgICAgICAgICAgICAgICAgICAgICAgICAgICAgICAgICAg&#10;ICAgICAgICAgICAKICAgICAgICAgICAgICAgICAgICAgICAgICAgICAgICAgICAgICAgICAgICAg&#10;ICAgICAgICAgICAgICAgICAgICAgICAgICAgICAgICAgICAgICAgICAgICAgICAgICAgICAgIAog&#10;ICAgICAgICAgICAgICAgICAgICAgICAgICAgICAgICAgICAgICAgICAgICAgICAgICAgICAgICAg&#10;ICAgICAgICAgICAgICAgICAgICAgICAgICAgICAgICAgICAgICAgICAgCiAgICAgICAgICAgICAg&#10;ICAgICAgICAgICAgICAgICAgICAgICAgICAgICAgICAgICAgICAgICAgICAgICAgICAgICAgICAg&#10;ICAgICAgICAgICAgICAgICAgICAgICAgICAgICAKICAgICAgICAgICAgICAgICAgICAgICAgICAg&#10;ICAgICAgICAgICAgICAgICAgICAgICAgICAgICAgICAgICAgICAgICAgICAgICAgICAgICAgICAg&#10;ICAgICAgICAgICAgICAgIAogICAgICAgICAgICAgICAgICAgICAgICAgICAgICAgICAgICAgICAg&#10;ICAgICAgICAgICAgICAgICAgICAgICAgICAgICAgICAgICAgICAgICAgICAgICAgICAgICAgICAg&#10;ICAgCiAgICAgICAgICAgICAgICAgICAgICAgICAgICAgICAgICAgICAgICAgICAgICAgICAgICAg&#10;ICAgICAgICAgICAgICAgICAgICAgICAgICAgICAgICAgICAgICAgICAgICAgICAKICAgICAgICAg&#10;ICAgICAgICAgICAgICAgICAgICAgICAgICAgICAgICAgICAgICAgICAgICAgICAgICAgICAgICAg&#10;ICAgICAgICAgICAgICAgICAgICAgICAgICAgICAgICAgIAogICAgICAgICAgICAgICAgICAgICAg&#10;ICAgICAgICAgICAgICAgICAgICAgICAgICAgICAgICAgICAgICAgICAgICAgICAgICAgICAgICAg&#10;ICAgICAgICAgICAgICAgICAgICAgCiAgICAgICAgICAgICAgICAgICAgICAgICAgICAgICAgICAg&#10;ICAgICAgICAgICAgICAgICAgICAgICAgICAgICAgICAgICAgICAgICAgICAgICAgICAgICAgICAg&#10;ICAgICAgICAKICAgICAgICAgICAgICAgICAgICAgICAgICAgICAgICAgICAgICAgICAgICAgICAg&#10;ICAgICAgICAgICAgICAgICAgICAgICAgICAgICAgICAgICAgICAgICAgICAgICAgICAgIAogICAg&#10;ICAgICAgICAgICAgICAgICAgICAgICAgICAgICAgICAgICAgICAgICAgICAgICAgICAgICAgICAg&#10;ICAgICAgICAgICAgICAgICAgICAgICAgICAgICAgICAgICAgICAgCiAgICAgICAgICAgICAgICAg&#10;ICAgICAgICAgICAgICAgICAgICAgICAgICAgICAgICAgICAgICAgICAgICAgICAgICAgICAgICAg&#10;ICAgICAgICAgICAgICAgICAgICAgICAgICAKICAgICAgICAgICAgICAgICAgICAgICAgICAgICAg&#10;ICAgICAgICAgICAgICAgICAgICAgICAgICAgICAgICAgICAgICAgICAgICAgICAgICAgICAgICAg&#10;ICAgICAgICAgICAgIAogICAgICAgICAgICAgICAgICAgICAgICAgICAgICAgICAgICAgICAgICAg&#10;ICAgICAgICAgICAgICAgICAgICAgICAgICAgICAgICAgICAgICAgICAgICAgICAgICAgICAgICAg&#10;CiAgICAgICAgICAgICAgICAgICAgICAgICAgICAgICAgICAgICAgICAgICAgICAgICAgICAgICAg&#10;ICAgICAgICAgICAgICAgICAgICAgICAgICAgICAgICAgICAgICAgICAgICAKICAgICAgICAgICAg&#10;ICAgICAgICAgICAgICAgICAgICAgICAgICAgICAgICAgICAgICAgICAgICAgICAgICAgICAgICAg&#10;ICAgICAgICAgICAgICAgICAgICAgICAgICAgICAgIAogICAgICAgICAgICAgICAgICAgICAgICAg&#10;ICAgICAgICAgICAgICAgICAgICAgICAgICAgICAgICAgICAgICAgICAgICAgICAgICAgICAgICAg&#10;ICAgICAgICAgICAgICAgICAgCiAgICAgICAgICAgICAgICAgICAgICAgICAgICAgICAgICAgICAg&#10;ICAgICAgICAgICAgICAgICAgICAgICAgICAgICAgICAgICAgICAgICAgICAgICAgICAgICAgICAg&#10;ICAgICAKICAgICAgICAgICAgICAgICAgICAgICAgICAgICAgICAgICAgICAgICAgICAgICAgICAg&#10;ICAgICAgICAgICAgICAgICAgICAgICAgICAgICAgICAgICAgICAgICAgICAgICAgIAogICAgICAg&#10;ICAgICAgICAgICAgICAgICAgICAgICAgICAgICAgICAgICAgICAgICAgICAgICAgICAgICAgICAg&#10;ICAgICAgICAgICAgICAgICAgICAgICAgICAgICAgICAgICAgCiAgICAgICAgICAgICAgICAgICAg&#10;ICAgICAgICAgICAgICAgICAgICAgICAgICAgICAgICAgICAgICAgICAgICAgICAgICAgICAgICAg&#10;ICAgICAgICAgICAgICAgICAgICAgICAKICAgICAgICAgICAgICAgICAgICAgICAgICAgICAgICAg&#10;ICAgICAgICAgICAgICAgICAgICAgICAgICAgICAgICAgICAgICAgICAgICAgICAgICAgICAgICAg&#10;ICAgICAgICAgIAogICAgICAgICAgICAgICAgICAgICAgICAgICAgICAgICAgICAgICAgICAgICAg&#10;ICAgICAgICAgICAgICAgICAgICAgICAgICAgICAgICAgICAgICAgICAgICAgICAgICAgICAgCiAg&#10;ICAgICAgICAgICAgICAgICAgICAgICAgICAgICAgICAgICAgICAgICAgICAgICAgICAgICAgICAg&#10;ICAgICAgICAgICAgICAgICAgICAgICAgICAgICAgICAgICAgICAgICAKICAgICAgICAgICAgICAg&#10;ICAgICAgICAgICAgICAgICAgICAgICAgICAgICAgICAgICAgICAgICAgICAgICAgICAgICAgICAg&#10;ICAgICAgICAgICAgICAgICAgICAgICAgICAgIAogICAgICAgICAgICAgICAgICAgICAgICAgICAg&#10;ICAgICAgICAgICAgICAgICAgICAgICAgICAgICAgICAgICAgICAgICAgICAgICAgICAgICAgICAg&#10;ICAgICAgICAgICAgICAgCiAgICAgICAgICAgICAgICAgICAgICAgICAgICAgICAgICAgICAgICAg&#10;ICAgICAgICAgICAgICAgICAgICAgICAgICAgICAgICAgICAgICAgICAgICAgICAgICAgICAgICAg&#10;ICAKICAgICAgICAgICAgICAgICAgICAgICAgICAgICAgICAgICAgICAgICAgICAgICAgICAgICAg&#10;ICAgICAgICAgICAgICAgICAgICAgICAgICAgICAgICAgICAgICAgICAgICAgIAogICAgICAgICAg&#10;ICAgICAgICAgICAgICAgICAgICAgICAgICAgICAgICAgICAgICAgICAgICAgICAgICAgICAgICAg&#10;ICAgICAgICAgICAgICAgICAgICAgICAgICAgICAgICAgCiAgICAgICAgICAgICAgICAgICAgICAg&#10;ICAgICAgICAgICAgICAgICAgICAgICAgICAgICAgICAgICAgICAgICAgICAgICAgICAgICAgICAg&#10;ICAgICAgICAgICAgICAgICAgICAKICAgICAgICAgICAgICAgICAgICAgICAgICAgICAgICAgICAg&#10;ICAgICAgICAgICAgICAgICAgICAgICAgICAgICAgICAgICAgICAgICAgICAgICAgICAgICAgICAg&#10;ICAgICAgIAogICAgICAgICAgICAgICAgICAgICAgICAgICAgCjw/eHBhY2tldCBlbmQ9InciPz7A&#10;N01XAAANeUlEQVR4nO2dTW/byBnH/6JI6sWWLNt5b7JWdrtZtIAS7QLtoUBrxkCBHtrG236ATQpI&#10;6i2bs4GuU0DXNumpotqN8wni3HpSlB56KdB1YPRUbCMnsZNN6jdZiiQOX3oglU12nYgUR+LImV9A&#10;BFbImYn15zPPzDzzTMiyLHA4QtAN4LABFwIHABcCx4ELgQOAC4HjwIXAAcCFwHEQg24AAJTU8vL4&#10;+NiFoNvhhVarDcMw7gHYca4V56oV8rmVQBvXByEWJpRKarl29lxmJuh29Euz0YRhGGi122i1Wmi3&#10;2tA07S6AKoDlURBG4EIoqeX02PjY/XffPR1oO2hDNIJGs4lmo4l6vV43DOMWgKVCPlcNum37wYIQ&#10;5o8ePXLryNEjgbZj0NTrdWxv7aBer68BWCzkc0sBN+kVWPARspFoFEELctAkEgkkEgkQQma2t3du&#10;/OWvn//eMIzfsSIIFixC9cwH789KkhRoO4aNYZjY2tzE06fP7gH4NOguI3AhfL60ZJ05836gbQgS&#10;QgjWH22g2Wxeh91l7ATRjkCFUFLL2UQi8cWpd04G1gZW2NrcwpMnX90DcDGIUUbQE0rZ+FgcloW3&#10;/pqcmsLpd0+fC4fDd0tqWRn2FxG0EJRoNALA4hcsRKMRfPf995LRaPROSS1f9Pm79UTQo4asZVlo&#10;NpsBN6M/JEkCbSc3FArhnZlTeLD24EZJLWNYo4qgfYTPAqvcPykAWQCQJEmRJAnxeAzxsTji8bjv&#10;wk3TxIO1B2i3Ox8X8rll3wX2IPBRw0GhpJbTAGYBKACUiYlkenx8HOOJ8b7LNE0Ttftre4SQnwza&#10;geRCGBAltZwFcFmSpF9NT08nxxPjEATvLlmn08Gjh48eGoZxdpBDSy6EAVNSyykAl8Nh4crRY0cn&#10;xse9W4j6bh1Pnnx1u5DPzdNvoQ0XwpBwBPHHWDx28cSJ456tw+ONx2g0mgPzF7gQhkxJLc9LknTz&#10;+PFjyUgk4vo50zRx/36tbprmzCC6iKDnEd46CvncMiFkdn19Y7XdacNy+SckhHD48KEkgE8H0S5u&#10;EQKipJZT4XD478dPHM94sQxra2vQiX66kM/VaLaHW4SAKORzO4Zh/HJjfWNXJwRuZx+npiYBYJF2&#10;e7hFCJiSWlbkiHzn5MnvuH7mwdpD6Lo+SdNX4BYhYAr5XFXraFe3t3ZcL0tMTk4ClH0FLgQGKORz&#10;i9vb2ytEJ64cx/hYDIIg/IZmG7gQ2OHK9taOqyXrUEhAPB4/RXO5mguBEQr5XLXRaFR1QlwFMMTj&#10;MQCgNtPIhcAW1+v1uqvuIcaFcHAp5HPLjUbzgduoplg8NuMsbvmGC4ExTNO81Ww0XCkhak9EKTTq&#10;5UJgj6V2u+NqJBmJRAEuhINJIZ9babVau24sgiSJEAThIxr1Bh2z2BeZYmURlN4Ej7y867m6ujA3&#10;kEAR0zSrGtEuuImHlCTpVEktp/2uPYykEADMX/5F+tywK13fbKNDzAvP6hq+fPwcmWLlLoCl1YW5&#10;JcpVVdvtzgVRdCUEdDqdNICanwpHTgiZYiV1KCmfI8bw10iOpOxVwlOHY/jovQnstfTZf/5ndzZT&#10;rHwKQKFoIVaI5swn9CAcDgN2EG3VT4Wj6CNkj01GQHQz8CsqCfjx9yfx8x8cOSeLwlqmWEnR+A8W&#10;8rmqYRiuHEan+0j7rXPkLAIAJTUmIQiL8DoOJWXMnZ1O/u1fz5ZByXfpdDo7sKyewgqHBcAJq/fD&#10;KAohm4yFQXQz6Ha8wnRCwuS4NJspVtKrC3M1CkXeMwxjtldsYz+R0fsxckKQROH8eExkyiJ0OTEV&#10;xXaDKACWaJRHdB2yLLu5Ne23rpESQqZYSR9KykmNMWvQxXk505SKq8KyZl06jDN+KxspIQDITiUk&#10;6AxaAwDoELoC7TqEvXBGDr4YNSEoE3ERrFoEw7QAn8O4l7FM09UQkgajJoRsTA4zaxG29gjgc2Ln&#10;ZUKhkMvcUv5/HyMlhKgkzJqWBU1nUwh7Lf0BpREDAKTcdg2E6L4rGxkhZIoV5fCEzKw12G4Q6IZ1&#10;h2KRWSEkuOoaLMvyvVN6ZIQAIBuRBGatwcZWBwCuUSwyJQiCWxdh129loyUEUYBusOcobjcI9lr6&#10;zdWFOWo5DERRPGe56BgIIYC9KuqvPr8FDBFFEtmzCG1iYmOrswqK+wxKajkbiURcOQiWPVJ5O7qG&#10;TLGSisnhGcKYNdht6vhfXVsBcJ5ybIISFsNwYxF0QwfeFiEAyIrhEAgD1kDTTbQ6Bpodo64b1h8A&#10;XB9AgIoiiaIrR9HQdYDCkHVUhKA87xjUZ+68YFkWiGHVYL99ywBuDyJCqaSWU4IgXBCEsCtHkRB9&#10;l0Z+pZEQwurC3CIGsAOYUebliOyqWzBNE5ZlVWlUOhJCeMtYlCXZlaNINAJQmtLmQmCIklqel2V5&#10;xu3Usm77B1RyKnEhMEJJLadCodDNr1MSvxnLskAIWaGVOYULgR2uRaPRJBBy5SRqdrdwk1blXAgM&#10;UFLLS7IsfyJKoisnEbAdRdALguGpc4KmpJarkiTNRqNRz8+2Wi3oun6JRuLuUQxnP2hc03V9V9d1&#10;WJbl6YpEIhAE4U80dkRzIQRMIZ9btiwr22q1VgjR4OV8h1AIiEYjCVAIluVdA0OU1PINURQvesm7&#10;CNgrkJqmXS3kc4v91s2FwBhdMcgRV2HsL2i32jBNs+9EnLxrYIxCPndJ1/UlraN5OglIFEXARxfB&#10;LQKjlNTyDUmSLjpf8BsxDAOEkO5s5Pl+zpDkFoFRCvncJUJIVTf0NybVIjqBpmkvT0kv9lMfFwLb&#10;fKwTfdcyrX27A6IR6N+OYJ7tZzjJhcAwhXxux7Ks+a7Z716maaLT6cAwjNc9+krYXCgU6n1xH4F9&#10;Smr5liRJ84IgwDTNbsBqL14k7Q6FQj1v5hZhNLii6zoIIW5FAHhMxsmkRcgUK1nY5yoyz+rCXHUY&#10;9ZTU8hKATzw88uIwMDcWgdXVx6UfnkkNPVmWV9Y32/jZn/+B9c32GuwA0mUAyxS3vb3MIrwJ4YKX&#10;wpmzCJliJTWdkLd//aNjQTfFE42WjtrTFmpPW9jYat8FsEjbWpTU8h14S81zvpDPVUfVImSPTcpg&#10;bQ9DLyKygA9OjuGDk2N4st2Z/eK/9TuZYuX66sIczQM2bsKbEBS4jGlk0VlUJsbsZBijeh1Kyvhp&#10;9hC+d2r8cqZYWaL4u/Ean6i4vZFFIWSnEhI03Rz562w6gdNHY584eRh94wwHvexhSLu9kbmuQRKF&#10;8/ZmV7Z8l37JpJN4tNm5Cno7pe/BfTo917mVmBJCplhJTzOcLKtfTh2KJjPFyvzqwhyN0POal5ud&#10;6eaeVoQpIQBQpsYk6AzscaRJakwE7LeYhhCqAD7zUr2bm1gTQlYWBSZzKPbDs10NT+sdPLaTaCgB&#10;N+eNMCeEfz/cw5dPmphOyphOSEiN9c5Qzgq6YWFzT8NOU8fmnsaKn5N2cxNrQpgF7OQT65ttrG+2&#10;IYZDSMZETMQlJOMixqL+cwrSZPe5jvpz4vz9xqRWAznbwQU1NzcxI4RMsaLs97luWNhqEGw17MWW&#10;sBBCPBJGIhZGPBJGRBIQjwxHHHstHR1iYq9l4HnHvjxALa3OIGBGCHA5JDJMC3stHXutV98+WRQg&#10;iyHE5DDCQgiyZP/cpfv5fnTH/V1amgnDsF583tLMbjJNP9T8FuBA5VS3bzJyQngd9pcGNNqe3tJh&#10;QssieFqVLeRz1d8W8j3vY2lmUQm6AQOkRjHjmkKpnFdgQgjOySe+M4wzzG2KZaU93HvX7Y1MCAEH&#10;2xoAlKaXS2rZ6wvjeqTCihAG4gAxwlWKgSqKx/tdd0esCEEJugEDYsVJBEYLxeP9Vbc3siKEg2gR&#10;VgCcp1ym19PhXVuEwIePTqDqRNDtoMgOgGurC3NXaRbqrCJ68Q9WuuHsbghcCDg41qAGexPqzQEF&#10;r3oNbnE9YgDYEAJA8fibIVHD1zOFNQB3B/TlA3gxWvASwQx4XPJmLoqZ821KankR3mIQdgr53GT3&#10;B77T6QBQUstpeO8WPE9gcSGwzyK8O9OeJ7B418AwJbU8D+CWx8dWCvnchy9/wLuGEcbpEpb6ePR6&#10;P/Vxi8AgziihCsDr/s9aIZ87/c0PuUUYQXyIAAD6nsTiFoEhfIqgWsjn9p3SHtVNsG8lJbWswJ4E&#10;6ne6/crr/sHNy86FEDCOFVgEcNlHMdf9nuvEu4YAKanli7BF4Cc661vDxX7gFmHIOBbgIuzZQr/h&#10;eTsALvltE8CFMBScL3/euTyltOnBJRpH/QFcCAPBcfzSsJfYFfQ3CujFpUI+R+VgL8CDEJzpTppp&#10;YA4is0Oqh8qpLS/jxSLMY3j/Uc7roS4CwNvM4kGJJBpVdjAgEQDeLALzeQ8PMDUAH9NyDPfDlUVw&#10;nB9OMCwB+HCQIgDcWwRlkI3g7EsNdldQHUZlboXA/YPhsQM7wui6l3B0v3AhsEMgAujSUwhOpMxB&#10;3qkcNMsAlgv5HLVznvvBjUXg1oA+VdgCuE3rtHe/uBGCMuhGHHC6aXOrsINHPO1AGhZufYTqIBtx&#10;gKg5V/fLvxdEf98PPB6BA4AHr3IcuBA4ALgQOA5cCBwAwP8Bb7aGGKalYfIAAAAASUVORK5CYII="/>
  <p:tag name="ISPRING_PRESENTER_PHOTO_1" val="png|iVBORw0KGgoAAAANSUhEUgAAAV4AAACCCAYAAAAOoKD6AAAABHNCSVQICAgIfAhkiAAAAAlwSFlz&#10;AAALEgAACxIB0t1+/AAAABx0RVh0U29mdHdhcmUAQWRvYmUgRmlyZXdvcmtzIENTNui8sowAAAAW&#10;dEVYdENyZWF0aW9uIFRpbWUAMDUvMTcvMTTyJCyWAAAHaHByVld4nOWbW2wUVRiAz95mtt3pTnfa&#10;pd0tD2t5QSWE3gAJl21VrIZqI61i0sRbWTHUUkqrWDA2BBNMMDYEHxZ4aJAHHhpjeDA+EKhNlMRM&#10;CMFEJPFSfVAeMF6eiev/n0t3djt7ZXcOSf/dmXNmzux85//P//9zzm777X9X/iJjZCyFYsIrZZom&#10;rZl0M80kvMxkMmmmkvQgSbeEmUqYZiIJ72SHmepImh1QSZgdiSRJmiRh7jBa5mEjIJfPfOHCsvdT&#10;veXuU1MuRFnP47GoC5k4z65lR/M7YHfVDbtX/ukLjHVOBUTbHrjnTJVY/Yt9gcUOh1g/9QVmupxh&#10;xYFFHGLN/twX6HWIRa72BfZtLJ/lpNjp5aTY2HBFiUzbo2T7r9P8+VuD6p13BgLWOHBS8sW3E5Kd&#10;A2TIg5UDHBeas2O3B9WL4wMBp+Eyc7+VK/zQaT7afv67QXX2yEBAlg9Yc4AMvswcIDv/CZGXAyxz&#10;+puDqtP0B2n+h34og4+l7Py3UmWP2+UyPzguzQYy2UIwBrEfjd+HHPd/IX5CXFLyn2T7n7jFbI75&#10;10+ku4I0Qf87/YMc/5tZMFoMKGVYf/5sZ5zVTnTX336t22l+mz4lJ+4sEuOlzFyIsfcg5GKrqNmi&#10;V4eTa/6/jF+1HtiKqiMwa1Mdn6Fm9EeTyAeBHtTVVPSOzzzq2tk56do59HF8offX53oKXF6r1VTW&#10;B0qd//o1ta6S/Nilru74jUe6p9vWxMnJlwp+/+qrqewAlJxz0Asr2QGLxGwegVpAY++QwU7otVq1&#10;koDN/MfQNC2k4S6ghVmHarXaCjK5VrnGIWSEDI3uDG4AFTpQQX6BwTeQTXchg+mv6rXVsr+NDQyL&#10;sDNVHH8bCTeFw+FVuImB0vWK2r9UUf3Biue/tdcam6e/Noqa++pBf0X5iwc+is+e/zDef/0gzj+/&#10;KshHqWQHuPx5549JKKYLXqjqup0DRiKFP6la5g+6ziq47iwtB9sbIFqYr+sW4+kN6Yacc0+vqig+&#10;RfEqqhdKy33KegLA54J1wTpxkL7Hkcb1V/of2q+S1v2ZNzZY8udPAJ6AuQHQ4JFIGHesymrUDAYv&#10;+TEv0nbDO1j0d7kyvwdckhAm36UtKDJwBj8SiYaxGsUNXlAPR7D04jFr4vwGCB6MXjYORdiwiWdf&#10;noWbmAEUyo9yPh94LKJLdmAnmBG8wjXE+Gs67QM7ydb99qJB9oP8h7k3HG5a1RRutupPFW6kSpI0&#10;NxL1MoWhnVkDzR/mfOr/OuMX1h/gzcCFAtnQBW1Jj2Xjn9ZfoWeirJ3qzvshxp/zvfTg+jeune0d&#10;BxfGT8/0uMjTmXxg0jftAHSE2PGRG8nQ3xKLrANQ1NPxZ58PZumf4pK9DjYyZOmpA3iFQqPM/6AS&#10;ytA/HBE2ATG89CiwNP4KseYBMvzL9rFjx7v/7nV31695v4j1v/gsBTdq3LuZOzD9qcGFH/BoYB9s&#10;gM1HLVFmDqneA0ASfvHFWPOXc3PNxS0q0iMHO5W+FfZWoc6qYFiXkm6kpyHqFD9L4Nik0rIQJpew&#10;gWtwQwXXArpGwKF9NKNgG5SwRFO91MWhUSfM24P0PDxqVNaSx4p58ewSfhPkq5RHRFaDJTIGmAfi&#10;DDXFJlLjVd11lA8tQSvfz9I/OX7hWnMx/EyvpTe3SOlrU+S7s/iwxLJ9lXrvYvmeLL6TgnyvZL5P&#10;Ml+RyF/pIsZ/aNNmKd/9i/h/Yqvzv/0Kvkcy3yWZj/F3NBmVFv+o/1ykXpr+mH9l2t8nma9I5K90&#10;Ef4/dEDe+Lsl8z2S+V7JfJ9kviKRv9JF+B/+/aEsvkciPy1y40+m/d2S+Tj+F/z1LYck8fH5J1N/&#10;RTIf/U/m/Bftv/rGY1Ltr30mhy9klExI4Yr4l2X/bJk7y34HTKXS38XXDxf322i2jBFrRtmb91ph&#10;/3Ocf9M9tex3QT9z1fuS5fdk8Sf87yTnX3Kn9d/3Xqws/YfJiOUov/7beXmP85/3pPnzn+wu6/+C&#10;Jsi7lqP1ea89/TvLf3c5v7WA/Y+Qw2QLaSOdpB3uvJl0kU1kI31tgLNdULbDfh2JQR+2QPsGelWb&#10;rf1x/oPPHzz+kfN/4/y1HuZ7McYn+0k/GQdbDsOWIG+C32D9WTJJ3oLaOJx5neyC/SHQfje1wAic&#10;HyCvkjcoz47vsvBNzu+xjP/MC+X5fzmyVfA99va3178H9B+hmk7k1D63/nT9w7//W8f5xyz6T28r&#10;T/9S/F/432rOP5VDf/yN0JNxv70E+38/40/Xn1x/jfPbLfE39nJ5+j+cEXP59RdylPPdOfQvn3+Y&#10;7u30x+eP8P8Rzj9PGP+iUkz8FeN/e3Py6fqT239I5H+L/T8vM/7s9M8lwv92cf6Cg/5Hv3/h+l8+&#10;w/NfBcbfTnL5v5h/9vOxikGuJsQZvtfCP8f1P1WB5/8otzmT3P6H+ov510nO/zcH/wBEAFpnFOyE&#10;I76NtJLHYaT3wPYkeRvO4EymF1pHaf5Dn2iF68dpbEzmnH+I+Lsn+MS58Uf/E/b/H91BMiaOiQip&#10;AAAASG1rQkb63sr+AAAABAAAAAAAAAAAAAAAAAAAAAAAAAAAAAAAAAAAAAAAAAAAAAAAAAAAAAAA&#10;AAAAAAAAAAAAAAAAAAAAAAAAAAAAAAAppDOhAAB66W1rVFN4nOx9W5Mbx7Emjo9liRQlWfaG92Fj&#10;Ixixu7FPwql7VT/ODUPaMyQ8GEqUXhQABpBmLYk6vNk6E/jvm5lV1egudKMamCE5lCDa0wCqO7v6&#10;y6y8VVb16d/2X199eTa6vBovvjw7vbzii8HZQeVw9vdHl1dSy9m4ENPF05OD+RVbfO0PXz08nEMb&#10;Wzx4eD6/4pItzo5G8ysrFmejJ5dwwv4x0JjTf4vhycnrq/0h/DnYO39x1bvTm/SmvW97w96s9xN8&#10;uuz9sHj46BRa7kLLT9DCe19A62XvX3DGD4uzw8cTJLn3iCjvQZflzC32Dx9iN/dPoe9zONCT7I+O&#10;6KTRgNpGD+iwf0I/7v+NDgePAoGjAX0/O6eTBvv0bXBGh0f+x9Hw8qowi/1z33juqZ+P/E1OPT1/&#10;eLiHvXyEvWKLw8f88srBQSCZw8eSDgP4UcBB+IPEw6ITMv+9CZne/d4e/PoSvn8Bn36A47j3Alou&#10;3iZm/JqY8TeF2ccBs+Pec8Dl59730PayN1uLjfLYzNZgwxqxmU5r2LA12Eydx0aKjdHhysMz9vCM&#10;PTzOw+M8PG4xGn4Dd5ksRqNwHD4G1PQYfggfugH4eQDwoPcMhOsZwAiiBUJXPbMKJhAmNIVeh+a4&#10;A5qJpK1DM5G08c2OToLQmAYIR8N93zLyxyqkHwVI92k8XvamAdDPAqAjAHMOsni/dwafXsFvF9lR&#10;24gln6ubHbdyuuW4HW86btswuhcwegC/PydxO4HWn97UuN3ADmyADXsz2Hy2gs015eeGLeW7R+je&#10;ygjbWnrSsbWJ/LzjsRVV+iGh8z3JhsfnTsDnEPB5idbwrWmdtTp8qraEhnlomIeGeWiYh4Z5aFhH&#10;aP5YQlO2BKBeQcsPGRESt1Q9ixsXoWaczkEhXYKT9b7iJG8cp88acVoqrPcRJX7jKH3aiFIwcJtj&#10;9M5N/jqEtEdIe4T0teToARzHvde9X95Lp5HXwxntYdIeprGHaexhqgcr9wJMezCEnoN134e/rxCW&#10;ANZHAaxuwww7XsHHKA8QtWcBcmqNfaPYrgLRxTU9I+EREh4h5RFSHiHlAz5kay3iw8egcAV+2ATD&#10;GDefg4j9C3yEVz7wW49k42hcDyQvApRisi54TqHcKHzeGkxRdAPz0wDmAQjcD5SC+a5MN/zSSSjt&#10;hcfSTT2UsxvSa2ydXhNb+lvCdYFwU4DuVAD6ET4/6z1bn8EKeo3LztEMZ2pzv1QzDxNpTARqvi69&#10;sA1SJGzShUSD5BcbY/eHgN1XMEZfNgqWTVBLrMG6KAcvrYEm8qBtHeZ0RWw/JLf2rzUY/w567RLP&#10;qmGmtMeMTxLQYraUedSm6xQbSkle1MiAVHAzIQYiGXsjwKWiViq2bcfrGbROaLz+tFal8eJmddq7&#10;kLsqRh+XGH1PjuoUEBiXadOIzgHZTdRo6520ZFxyMW0cmYk+s9PNIVIhVzoOGMkL1dl2bi9k+zFz&#10;GjRpdyQ/rGdzNkGRBmjW2SWsCUV0JjqiaGbBKuDFCCOloG8UxTMAT8xm8GF/dYR2k74hORsv8zNo&#10;ifTNVQdjOldbwBb1WxA+8uNuXvZQ5EbRg0MF5125+GG4H325+OFsY7HcxkFuNr40U9IO81RsPsZL&#10;91gLj7MX025A81lnE1yCKOaNgewBWY1fyDZsE5vVQzMKEbbMWHcRSuGC1aWgpCNaUjShZTxaxqNl&#10;vFh6BYgfJvNELNGXOXuwAY4fltZ33PtHJt3mPIqFR5FcjgqK7LooKo+iF7FGGHFOEHEUa3DUIYsL&#10;boJPlxQBySB4JkieUW1gljNzEcx58xxnu1Ce0/TwtPePTUZxJ6ns5g02iyUNZjTUkxs3MaQsaQxH&#10;IM+qWtPr0XbxjBpyQIUIONFyjvnfREQ9qj/d7MRUx7wBu5mChGY4zcqU+35AcbS/OsW+HqxqCvQ5&#10;jOj7vdPwadZ73mV0byKNXM+65K+a/cY3CZ5PX63GdN2we0BxyvchXvme/J7njcUJZFRpLLOabvSm&#10;eEU3NoYl5P90zSGM3yh23aGKeeSTEqJ2QUtTB9PG7J5YE8AtPest4pM3JmdVU7EMTuKw5W5Ww/MP&#10;Ac/HDTUxmDRFnxAn4Uc07zUOE6rrh+y4MUrp4NVgOLAmmTAdeyRFsMhTkQQpF8EL9A5+xoaAtvR4&#10;ugCo84hOQ6nRNGA6dalFxg9n8cNq0cxZ+SG6kMOzYHXOzqJDPlqNeZpYcbfCikuKdXKTj+NNTU30&#10;hdD85mRYJr5QtN0xzqHhsuIJ8Q7+N/46CNwYeG4QxmSa98jDIKixGglNtTIeRD7PYvjn5lAmzAp0&#10;Q9VuiWon8x08zPk4ycQG3aAmNVBVE6hGNQuzDnUCOhQKwLGe+/fO0Bn5PqPRWQA8fEeg+bwz0B+X&#10;qYy3oCvkRSddkUSMpapYm+Vucd1VcN2Vx1ZOPbZ0lHQkkfVDvlEtkAOAaJMYn3mx3lQXjABWdPGx&#10;IupFF98pTiHEuT8+nl137i9Irk70Qd2ooT86oqrrdnCj4HYFNwLH56XLTgAmrvsnAb+vSAxnIb1B&#10;BZ5JUNRtkjmZ+ysdqW7zzJim2NCHLwWV5PxaqY3G0tkyh7QM1sk5jR/OHlewZh7rpAI0j/EmIdI8&#10;yOq8Lqvz8Q2Zruu6qs3YiqaQ0ztbVQehjDTT2a/uctoteBeuMQVHUdMNSmmM3WXMv+nuQtrsx8om&#10;IKn0uK04uSn3cRbU4rPej4lNwvrun3pznEDExQRNIHKtPIimLorjDSTRNGLImjD06aNt6iUigvUK&#10;eREgpKOkox+9JgzfVPbaQfuwjNaxgnK9jZFNApdMHTYGmJJ1d41I365iNVH5xFtpYJLEGypYwst/&#10;kP6Dd44gRvLOEX4YRgxH0V6fRR3p/dBumMY57AH6n02ITlTNI4rSt4lLtHaBBmHYlNBsNtoBU9mE&#10;6dQ1e5tFiEaLkBgujHfeyaeMebb9pY8Z825JOiQvmF9TTL/eoNQ1Yac5n0441iVz0ljVm7jsjQal&#10;zfNpywjXZxwDbOT7dIZv6UH+J0jhmOKg9aNbbzupvYEx8fFOJZrcYK4RgG4c3fj7IPw+8L+XkkjO&#10;jg2+jvUDPEokje8HPixqqid7Avj9RLb6Ffng0Tf/S0D2S4onp1RQ/YLWrmG2DpcS3afZSqzTXz/H&#10;25iG8vPlXeeEZD6Cn9b1Kdnx1fhdbRQOBV9IhupYOJLchvR7iOe9Sg26oOZtEmsqgairx6EtBX5t&#10;DPkgMET2DreYs7RdiiO7JP1k3V+qawkQvq3RFq4hX/LA+56b4HR3iROI6DG5nv9cj1ijxe9WTxoh&#10;43nFOm20+HzWZJ34W4Xs89KS/0D1VZumR5sTzdfHjypdKvnRcWOoExHsEpSn9r0RwTioz8ok56pb&#10;1BXSUkW+eUhXpiwbtaYsXD3nPG8cyc15z2Qmfdoslk1OU7q4dZltDraqmqnz6MMDWu39AbMZ+FEF&#10;PIbfX5K9yq0luwkVoLsnRBMBLvK+VaxaSCKkG1IA98qY8nsqfcOZqNlKgWAKmtk2Mc+7T8SV2SNp&#10;Ni/1iBmO3MLrBzEQf7AaiOeg+6TMZjyj2PJ7GOShhmu9xN3caqF1dto11oxjUqUicWKTPGabzHkn&#10;frQalecQ/LSC4L8oI3SfskcbY0h1bRusYChxVPncxtbbSWDyooMMUnJtahuqjGianX6IH6ITOQwR&#10;Ez6in4OrhFCUf18MTg5fXw2qK3DnxIsR5eQuKytM58SDR7RhwI/EnSetLYEnAw/IwIviwAvU4IhA&#10;G5wd0ilnZ77tgT88xcNiUA3tfIfCgl8M4ZIuVVuetLZs1yXhuwSH47JHn0N/puUGFBch2HlZ2U/h&#10;RTn0p2EqE636tPcPENu4XcXg+EsA/tGBJ/4QPh8PcQ+Wgd9ihdF/i0oTj01h/xVs+xrb2PXp8C1J&#10;xCb4TtAtaqz7OLDugFYkTWFU/9DAvrMA4qpEVVu2Y5/07JM79m3Bvk8D+84AoCk8NKZWvkuY+GnJ&#10;qqZznnQ4ZzvGjj1jxzvGbsHYu+W4xAkCtKdVz3hemTyIbU/WtG3HQOUZqHYMvMbI9Ix4Sam35xG2&#10;ZGQ2n/OkwznXUrmc7zi7BWeX7teYNgBb1jPPQxo7/v6k5fftuKY91/SOaddg2pDczWll1fo8pHji&#10;709aft+OadYzze6Ydg2mDQiYixKWyJzl709aft+Oac4zze2YtgXTPglMOwprWH8mpVf1Xz4JbGo6&#10;40n2jO1YWniWFjuWbsHSDwNL92ly9kU56z0vF5U9L8dg+ut27Jp6dk137NqCXXfKoBBHjt8YKo3n&#10;ly1pPL9s2Y51F551FzvWXcPifUXFn7MVi7f8/UnL79sxbeaZNtsx7Rqx+nA5LVgGBXdLP7La9mRN&#10;23YMnHsGzmsdu1dK06w36R0SR76nWcs4YxSlJ21/kmnfrpM8ZI/xeMgrwA4ORe2brH1TtW/nngHH&#10;lBTfRlr/WJHWV3DWGS27+Jrmy3ydwVJmZaOgFIxNRFVQWF8vpW2dIE6DFNUE+k3d5OakfSucP09w&#10;riAcf2tDur/sy4SJ8bgNhos5NNcbi/TKtWjf8I3eMeJRso9o9pem56gM5JhK6uCqCt6mqYuCyWm9&#10;i6wvXGzlk8LySb1VlRjxmZrDt1qriY1mPJsyXm+0up0wT3uUcvH96/47lo07QTawBR081OJLaVBN&#10;nSqsMjwZErIcEpMLN03wcmWrmYoZN43PM5tfTKYXqxx9N114x1y5G7hS2TIG2jKjFJ7NGNMm5o45&#10;hu5Os5gb452hRjHHC+28Tcz9jVuMjoX/dRylt7r7t0QevE+yaiUbu7XGG4heRMqYa9C5JXpsRFvI&#10;vU70WKPAFbKA/rcJnBL4r03gJnoiJ7xF4IxZleSlwF3M8F8jFijkrqtVu9Xdf8fS8HEpDT+HmWvc&#10;UPXHvAZNOwaQVhtXNNCy32LcqoDwupSsW1T0T6vPXoLRRX3e1r6/Y1n4DWYhtsLp04onOKEY4SVt&#10;OpDamkbpY0y6VIaWyggkrBjbNmUEJsSskb/VS+2aS3nao06D51Z3/x3LxWc136OMGXOx+jq9VAGg&#10;VYHgVU38e1M3uSUo45KsZ1Sh/bL3OGyc8F1eU4mCjXXR5sU2hsrXoHNLNHqpx5e6PYdTVLfrO9fF&#10;J+5C5wbzykeDw9dXR4PKdOqM0HpIhdeY1dmHv69pc1GP0p8IP/SBfizL1/355B2HV80cDUevrw4P&#10;jvDP34gLYVUVbdwxpvMOw7YzYyp5mC0OD76EM/+tBx2rXPlZ76g3pzXr6G89hCv88sLL8K4Wf9Xv&#10;gy82q137ybL3ZUXTcx/7hut+17M9nVxzBFICY4M2G6DFoXCkGf6WHn5CL+f7jkZXfB3RT3Tdi/IK&#10;WbviHu3H9QJ8hrbz0zss9/JqRu3fe7zHVpAbEeboq55SdeXL8OaWS4pj4r14cpVfAlPj/XK0hKs+&#10;7P0vQGmO91y576e0ZP6fQZejtFysXH8HrmeVf7I3T574AY3B9RTmlX8phc8oL4lbVgOuvQGN41m2&#10;H+mzfFyTvlPaCexh7zBc/X96VyA/2GoAf+SA6H0Bn/FO+Al/u6BXOTr4zUKLv4emMy385dCC3xa1&#10;u96pIH/e+wU52CIZdytnfkXL8GA8lrLNV85eylEpsxUJkslYuFORoLQfIsHpAUXIXm82SUuFV8mV&#10;I1pBdEEy03RlG2/u0pV41WPg8//zPArXfQD3QV/zRaIRPga8XtH0F2oDr4tetqJ7p9RaKbbpmf8X&#10;ZO0f0IsBoTAjK/I8oPEY7vQDoOc33/oRUHxGWug5/FaVridw/iO/lirc5eOKHr5f0cSkuDfQ2R8G&#10;nT3wawl32nmnnXfa+VetnVOcdtr59mvnMyr+/W6nnXfaeaedf9XaWe+083ujne+U2vkV3Q+5vtPQ&#10;Ow2909C/Zg1tdhr6vdPQlYz0TkPvNPROQ/+qNTTfaej3RkPfDRr6G+L+N3CP73pip6N3Onqno3/V&#10;OlrtdPR7o6OjF13R0TsNvdPQOw39q9bQcqehb5mGbhi3u8q7nc7e6ex3rrP5LdHZu8q7t6Gzl2Px&#10;Ojp7V3m308477fxb0s67yrv3TzvvKu922nmnnX8L2nlXeff+aOdd5d1OQ+809G9NQ+8q794/Db2r&#10;vNtp6J2G/q1o6F3l3fujoXeVdzsdvdPRvz0dvau8e3909K7ybqehdxr6t6ahd5V3t01DH8JZyKsK&#10;nsk8YdA2K9r5Ojo2P0LGIOlFT8G/C6DnbmSErJeadFSbJCt3t3Z1rra1eq7f3XOpO92aXq2OMAlP&#10;oxNdWb2iWbfjOBZvRdqiBN2vydCm0vZZkLblzsLf1s76rUnfOOHezUlf6iW/Cen7t569NbL3aZC9&#10;qmVPvdGPgvRhXTFo/13N2rV9UZHcYeeLvh1flG+s6962LyoTXdXui6ZStKtYe7880XtLfQoauiLN&#10;19DQZ3CHS8Jlp6F3Gvp91NC3P1uQat2dhv61auhPlvq0d7FWR39WQ/E+6Qb/3sMfalHciPC9pLbq&#10;FX38t6KzP+iNEyn5HcRcdRn5APq+flymfPsfMIr2AY05YeX1zLeAynOSY9RM/4TvL0skUdP/V9mD&#10;D2hU3ce/G47TCcSMDFoLGm8zGqeKdFgcpxhJjuHfHMZmjPPwbAff5zBaL+D8+jj9qHfxTuP7HEe3&#10;kZK7tbWhse39secmkdC8rVVb2r/tbYag9w45kCmQE9C7X5CModRFWcTfJiSNF+VdHFmZOUktWo7U&#10;ZrRrK/UWZLFZbraRwHs1Su8uz6SDvZ6TpUZ7buGfgvO359KmeSbdYPN2eabVOKZJWuqydw+e6wL8&#10;hFfU0/sV7OPbmh/QW5r/A2igV/CK7o92CPVMs4V8V7ZMgnRJsE0TkrcLolOQBqlKJrZfABVG9g4l&#10;uCAf9YJsWupz3gPk0GP6dmnRk942+1R34bpX9HRjqrl8hVq5RSY/h6tXse1y5R/JynnfNejvTte9&#10;GZnrIiubSd9fQI6erzzhf6RW7lbL4bSUQ34NOfyM5K/6zN0ka9KA37uTkM34uZms/KG6w8atkYUL&#10;4KsGeeCBv1+Q1bwAa5jGwa60bigLaE8v4P+MJGnxFnhTx28z7O9ADB19whe3bDSiv6GgfU4oe3+F&#10;A3q6gQOiIwc+hd49I/02pb56D/Nb+P5db9Lq4dev+T6Mg/pV/07ykvrqFzRSXna80yeV87vfpf2Z&#10;Zq05vnXPtLyq+zO136ntmdbf5dOGu3zXC2+wbH2mpjulVzXdLUUj3nHS82/KzD9Ztys+bexh/Zqm&#10;/t2BM3HE/wh/Uwnia8+s8iUdf9UzV7FNq3iqZ6dPyRPfphnNHP8+b5XJLjxM77oJvm9GLzfp1s20&#10;88fQ/oqye/ertG6phualhlY7Db3T0DsNvdPQt1xDt+nXTX3oA3qq1yQ5t8uHrke0szKildfKrJTc&#10;pmd41rukGPDF4ngIoB0Pz19fPT05wDcmf+0Pi+VvQmv/K35YJBJM4+bGaeJs003S/DjK641SfVM+&#10;yKpsbibdd5e/QKvv3Q8Nc2tts6RNMwofwhP9TDPY+Hy/lOO+ac7/TWbEL0jCFWVYpzRbMaZ57CLJ&#10;iOOIGdfmuml+nuo1Zw1z3XGOH3M1F6225k3NWzTxq87zD4A+7m06K7n8x5DJifuc3g9acQ+u/hlz&#10;0LdGo6FukvAXOTemrMAUjopmO6s+p6Z5i271CW+GE3lMc1y5Sz36KcyW+yqe2+P9z6kGhBE/5oT6&#10;nOaXl/NJjDiBY6Sr9/+mxkQTjnX0f1/OKXnsl99vD94c2ubkPaky2opWfbto683gvcRuPcafUkUI&#10;1hzgTMz92HrLfKgLwl3SrKEijSOo16hxFM0OaLIciC5yR0NbQZ4XcmJOyE8T3P9ESMYnjx7w88YM&#10;/++AVt1y/Ln16v+E47j3Q82u/g6l4S1wfT0310vCH3vHcNUrmlW4pHnXdyMN/42iqGo/quhG1F+V&#10;1RZ/Ai73SQe2/0v329ksq8LKrIq8deM8z7Xc+Mfnj/OM74rjP1b6UOV2ey3UpvUxGjjiyPswQN+Q&#10;pZyHuSRFOnxOGoSTptBU2YU1mBhjOTpjvOJnft7a79Uqt+Itjf913FwvCfd63/Rwf6Mfb60VKML6&#10;LOSaKaNmQdYX125NiIfIZUMRxYT4N6cYQ1AkgR7oIsmI/Fd46k0twOeNV75L7d/OwfWcv1OefZ9w&#10;f95QbX87PC5xiz2uJhTruH8YaomeU/3zT+W62/qvtwX5KeGJ0QTWFvrYwlecr8YW9p0inyLYBfV7&#10;9V9voeRzqhqeUybWVz8UpP3siuTHWsF3hX87ll048RlQ/IlWxPiW+2V17du0Pn8hbb/sxbeUxX9B&#10;65Jfdly1s6k2Uzeizf68puc34S2vo99kJ/VbsXU5qUnzOo8oS4yVhnH875FfcH/Zcsu8nRlxnVHd&#10;74QyOlOSB0nezjREI/hX00qbWO+NPs6MPCWMhVNvZ0xP/S1gF5+6Gxf/3Hjlq3BMV2y0VXa+Kf3T&#10;xstU//h1h/Xa8LjvxQPq8bNrrUuo7/Tw5tclpHOt+XWGPLkit84QfddNVz+kqx93Kw13Kw09t+pr&#10;BHbvL3lXaw3fxuqd37es2GnWwnF/uEdEHz2M1RnO92eF2O3QxKtrBne6eKeLd7r4dunit1Fl1aaL&#10;/wA4/UC+/wVojbhqDTWDp/acxgxK4f3ambclRrqg7K+lEVFQjGRo1m9ZPeIoRsJcftGrrsDG/8/p&#10;3DSr/6bWd+VRrT/7tGxZja9QmmO0LpOdQO6QRfhlzVVzqhIoOsjCH24l1+c0L6dC1msasv9FpebZ&#10;r7tnIBdd192/qXVBt4e/f6LKi1+C1Pl10r/AZxUQwvrLo9IbO6XnI+/oluVFkLucRrQL6wLntEJ6&#10;UstLG6o+kjRzh3/9dzxe0G9vZ0ZgFcXtefJZMrd3Tr3A/v7a+KPf0ujMIbo9r6oxA87Fed/x18Wn&#10;4q3ZznVo1nn0Z6rsu+z5WYgR9OUyfMJoBT20Kpc+WlaivZe8scARSxVRliqj8K8hX0iTRXwbvFnF&#10;sM6Rjwn7GdUZox8dq2HjGvUhed4viaff9/zenhhbvKZxVr33qv/xe/KpppU4PI1TusX97T5+jk84&#10;czOjmGNO0RfO0c3oisinMXkilkYMC+uURfBbCmjBSoa3wafNkMb/TkfAxMU39He4d/76av/g5PJq&#10;Pmf032LgvxWsUMVkMRiWHP+I5re+Xe4jVPoU85UMz5PWlrPDx5MruMv5/iUejgZ0GJ1eXgn4dn55&#10;xReDs0M65ezMtz3wh6d4ABl8Onx9NTg9x28HJ3TK8ISuG+7RI5088r9BE4fnGZ4/QtrDE7gvX+wN&#10;T/xhhLfY2zugb3uHdBgBmRmceYgEjk/oFn8d/v3ySuNx5L8+9ochXn88eIiHv47wnDEcj/zXcyT3&#10;19E+PcbJkPr/CDt3PDrB305GT/Bw6A8nI3reg9EpXnZ0MMKHefT1CL+djOjbg/NTJPLg3A+9Q1JU&#10;KAb/pCOVQS+eDujcp6fU//MzIgdX4uHp4R4RHzwFAr3Fo1P1+gr+XF6ZBR3m/sD9gSUHOA7wfGCW&#10;XtABFN+jEfO0RjwcRThKOh49OsDzzvdOqDvDr/DwFB+ELw72n9A5B/vEwIP9Pfr1cI++HZ6+vjoZ&#10;nM+vWF8vzh8P/Yezh+GX/cfhw+LgKUG8OH0E3Tt9dEg0F8PjR+SiD3tjUmD3QU0/PCWGDR+e+AOe&#10;+r8pNYNuNTonloY5Bm+TEHow+DSh1AynMmwfcOI16MrYUI50AQPhZAQ9Xjw88cz9Gjh9svc1DKy/&#10;HeMPT85I5k7CmPiKboFjdExex/PFyQlBdDqi804PiMzhQxKAgxMcgEdI8uBv+PvRCd5rsfjyITzz&#10;l/6kxWLlfqy8X3kfGIkc/1+7H/P34+vvd3w2LH84PqOBQb8Pzx+Uv6/RJa4oinFVl9wJuuSE7DiK&#10;8PNEm1RbnrS2bKdNhNcmcDgue/Q59Mdnr+Pc+owywssVHy/KHk6pHwdhXc+z3o+hh//Wuw8kvwT1&#10;hKKP5B/C52OSXwY9OT5ANKZm6qZ2UWstitgasMLmr7GZ3RQ1niEUWNZCKLbCd4IT/9s/G5LaPSd5&#10;GDw+x4azR6B9LoqZnug5jN2n86svpIIPX+MHpxfDgwGK2XAELZb3ZeGMLuArtJu+4dpIaDyqNx5B&#10;o5N9rThTZjEc1FsH9dZ9YOlwH8T14YiU+/7oBFeKDYeojYD2flwwxrnoOy6LsGzM2D7cvIDOPh1S&#10;K+8bYaWBZvxudF8VnAm3eDqiZtaXSuvCLL7G76boO7i9c4uDsy/xtoTDxMxBh44O4XyAmskCbrb/&#10;DXRw/xvSjft739BYrnSKKUBdsNApK/u2EFK70Clm+1ZKYbjvFKDgnJbWhE4x0S+YBp6XnTKcK13v&#10;k53z0CfVd5Y5KTN9KnRfCG4AGQ+U6FsLvQpAFXATJeieAadCOKGl7xK0MimsDTBpOFmrQiYwubkI&#10;XXJ9YV0Bz5uDCfjvmNahT8r0uTAKmBVw4n0AQ6qAk1Z9ZpTVyW2LufS3BeYYeL48c1buygzjIqLP&#10;+soZp6x/VuH63EroVv2m47nyN1XALCUsE5m7Wt3XlimUNOqE7eM9hAzwc5AQpwFvelIA0AinVPKk&#10;k7kONwVizhpg3vqbiqJfOOGsSG9aIzudm6V4W8ksz5CVog/DrjAuiHffyUIBYDWqF3MbOgvSD2OM&#10;5zoLCDntlBPrqM7mLjIbAbI5qbcgUkowY0uihhcsDH9n+iDxSgZWO2C8MCwZaKB+/R1BEpRiipsO&#10;8qVBiEWQL2BmAQJSxJEGKghuCQLlWS36gqPcRvGzoBIL56L4aZBV6RyvdWrK5uOyUwUzDh4h0ylQ&#10;hALUHY9CDxJkUMainmQwpDnHMYHfpQK9aFxRl5Qpn08i+sBR0Ahd7iphSBbLoQZPq+tMnYr5dEmW&#10;i9xQ8s9i0A5FqsryAvoelDqHu9jCBP2peb8wQrs6X6dyflEqUKMZ6J0sX1EAQOxl0KCsbx1A5pYQ&#10;soJJboO2MqBgWSJNUzWfxUfV3IA4dbipUBKsRbgpPLq2KIQ1sno+X5IlacqT1Q76XpRkDYqdWtpF&#10;wcFiBSk0YJg53DbhGzyev6vti4Kr5oEBtz1AY45uYzDmZMXVHI5ZKz48G0Hr4ssjNP9gHfTi8Am5&#10;gEvL/PgREa1SY2CvGMhntL8MzLqUvAO5hE6LGc+QQdvc1CvVhwGGVp+owcBXtuB5YqJORfYFs8wU&#10;5bNZzcAa5+nIOh1Q4mCORFDi4GVIxsgVy9FRdToMbYzmsmSdA5fOZrG2YMwqdMDFsEwXMpIxoEMV&#10;SGSejKmRcX0pGOoQTwacHgUum8mTsTUyYBmEBiUSyEh4RjAjNk/G1ci0+VwZMuhJrQoQdEqbgllb&#10;jlnwZaXLPpurc74A71OLaBHBlyusKsBrylJRCdDW8misNWgpmaeQchzUcqGCRwT6EjRbITt0xKQC&#10;CENbRW+EvESGlixLx6Z0nDTAnkAHVSK4iR3ouDod8FpRTQQ6Cix0IVkXeIqUTrNznKGD/nCT9mnx&#10;ejPU0NFtpsYFB4c2UBMYOPG8wh7XZQBBNwhyAEuCFkAnK6uFxqtCAG6FKunA+HVMqKx2HSfjvujj&#10;sI/KFdwgwSUrsuN+nIx7GA4Gh2ogA949OA5FB7CLZKTCgwkRyIA3ryyTrAPI40QLWQ1PEQaIQA8T&#10;4uwOvZnUyAAYMF6ZiRu0gE/gTJFVP2Pw7qpkBFxXoOR5MrLvFNjqDg91USMDgiNLBS1EXxrgVAd+&#10;z6pUHLhBxpqyM+A5ghvismN1DP5WlYwBqwP+aDBeAtMEvIMKmmAypkIGzAzjzsUYsYArGGYbsmRq&#10;g9PBSGcCA44YfyjgtuvQm5qnYQEboZziZfAI3oJiWbGZsJq5aQ18c2RAU6wqntaINkMNY9xVam2B&#10;bIYYhrarxNri1wwxjGgbiLXErRliGKyuEnMY13NK7tBX8onyYjWvqxGH7i9EATJSgf6I/Iib17WI&#10;w1jBYQBDVAp4MOXy/tk8USIQ57jCRpnCPJEzXfpS1yGyDzFwwQP7IQYBiw8Odp7MLNGvnFMM7slA&#10;sATo2g69qSkRdO+4FtGRhrAUguEsl6asrkPAZjhtS8PMdR9cBogI82R4Ygi5kkUUZo7uuAP7micj&#10;UrssrTQxsIPxaplwWdsDdGTqbzTnVHJ0QIab3BdgNZc6ch4UNjc273YAuUmdDkgQL8pMBNgP6KTM&#10;DVMgM62TUWCGFJiM0po5cK54nml1eeYMc0tW6PhYYLElhAw5HQR0ZnU64Isb0Be2NPUYcOrcwAA6&#10;8zod22cC1IQsPQ/oD+dZmHldpilhLqxi0dq7vuNoBvJ0ErZDdAhDXAacJQN2gWbMSiNPpRo8Mc1Q&#10;uXs6aLcLrbM480SqMc3ibGnNpAVT6TrwHQQmpeOsZlEfKhJDDPGydOreeGuSMEcHhkXDKGvN/mXI&#10;YT6whVxj2i9DDjN9zeTgWY2zZZymCmfyClcmgwXAh6hVxMGrSaiAbp7OPKUDIYOK4GtwabWyWdM4&#10;VclgwTkta2KWAMJhDi6tzYKu0rECnlZB9/d0NDylM3mZUqtjRcNIiVzTFqN+YbPwqNQCFJjVlTbC&#10;A5Ea2Kesqz5VyVhpzeLm6ADbmyxJW342Qw4zts3kmvOyGXKYim1OhFowLCwm+SQE/RonPLLk+IqC&#10;MfCYMZEF9kq4rKM0tYkscJzpBGGM3UGFYLXLYm9TvXn9bPFicXi+9/pqcfR4QDVEx6ceuxsvhfik&#10;+hsVO+Jy7me0yORJ9ox3URrxSSiNWL78/SvaihgX0OQLIyZyJmaqrQJBTJ2aXHQvjOhM7RYWRsDg&#10;RTsAPrQvjACXGqf1ja+MqLRiZQRmnEF1cl8YUWkc1BrX1UXoygQPhFnWGrDeIViDAQNBlzN+rgpa&#10;wdm1Nsz2QaQPgYeLc5AWNG0hOe7EG2ZJwTlGb6K5KAK8MY0ZnNxsP2hsCNVNzPA7zCcozPdSl7DK&#10;AQNm7fsAVhSeHv2l5qoHAaoD88+5yVjM4IE1jLkQjGE5eMRhzk4J8HM1+adD/6TgUYD2bqlrAO/R&#10;WRCazC2ha1zGTCSmP7h1QrQULcgCiIKv1qF+AEtl3ApZP5Mt+sBO0LbEMWgEZ1m21ixAUGit1rr5&#10;Sdom7PisHsY3y9dWE3ZOlTUX4SuD2JdlMxTJfJ0Dj05C9BOZrcHayQ7xvKlPsVl4Nm5F9Fgcej5K&#10;iw69qSe+QPSUUjIYOxAuAyFC1jMAMjWHBSf4OHBLlMNGCMnyU1GmnmkHI8nBxRO8JIPpU51NUph6&#10;ot3PBBvlSjJg0DENmyVTy7O36oKtZla16WsmZMzaY6cgWC2yfE+mVrXEiRuzBMg53WHisMZ0BV6z&#10;IHcyUpGgUrIOVzqrCrENxAIuzhVjoYqVWOO12aSqwlSUAihKMgI6I7Mp3GRSVUFEgSUSvBwQWgmp&#10;OvSmxnQIb1HiYvQNo9wAn7KBUjqp2qrSt5pUbdPWW02ytSrprSbZwCxDSK/jBClqdQgPO8xF1WTA&#10;QTwqbDnPb+F5C9uBeckMG2h4ECQXZ0osCihWLW44weawBgKC7EjGYr0Kzw/VZIINRVC6sloApyqk&#10;cHkZSCbY0LXhbFlLgRMussts3zihYhg3MciyGHM5lVcd45XMOEiiY1HRYx7BdAF4mlDByq0Y3jrM&#10;mTiZn/xJptdQ/THOlCrtOxOqgxzPFjfsJLy1OO3XX7K+i8yqkRl4LVgegJGZBME0hcS6nKN6K0Zm&#10;hlEWUxTL0Cy0DuqtnWMzTOooG6f1FTi/3GnwoXxsxkFfOxuLntH24rtQvJu/bAuVjYZZKduq1W1f&#10;SS6yNYZYHuenG2KmT1hRqNAfiy5eoZwLZY0aFLh1zLQEZphTlzxbhI2PVTBhVu7ZUlGO3pjVLSWG&#10;FbJgXgS4kqZMqBdO86JoCb4ElolAvJAL6SzyXKuYcFqS9fEyfNUsRMvSgcK1WI3UEnuBuwI6fsPQ&#10;a16PcprFZ7vQi/c1GOQ4N6zAyRDSuS1CL0wzmmV1UaGU6FJxKRIy3Bgsloo5eWZxgciGoRfYToip&#10;BYtkwK5L3qE6KQm90ATroiwm1Fjg62S+fC8JvSzWLEDItJwgKBzGlxuGXkBGSQA5DhmOiWuTd+SS&#10;0At8JQd+RlnmJnDaQ2bz+kDGpc6pczIW4GDsJEV+uhrI1Dwwi+UA4OeIkoxxHZxTU/fAwBtVMBwr&#10;JYBcQzzYgcwkcd8VZst1SQZCJ1F0GFk1FwwCfyWwqqEk45TSXcSm5oJZ2ce1GOV8EGYzAJsOZGpO&#10;mBWYdjQxeENNy/GHPJna9FSrkdgqYm9V/1vFcK1af7sgrk3ZbxfESdAhwP4gDGAeIFJQsgM1nYim&#10;tlzFyUogo7lwef2aRHEw3CQY0ljeWPShKyZf0jVeVSHKLRGCgEcrlvfr0yCOkSdVTsCyvlEabfyG&#10;QRxoaWvLYn8FJkQXukuwMk5tBpb/LMlYzAZ1qCicpBbMCh2THEqA+6a6QDNdMaflXCeuMYM4inUQ&#10;mosV227LMatAuVrg98Zh3A04HDccxt2SXQyuHYh84RTm0hxOz4/KE46SlqOyZZC0DMqWtQtmXW31&#10;lOtL8ODNMn8GGkDZckks+PsQYShTziWAncfSm5bZH4Wr+0zOg8aZaMGXGh+jqMJKzePiKYXLWISN&#10;63QtWmJc21CuRyqY1OjQUeAD7mWB5evta2LB/XT5hWQC58F0WTeDeWQJ3vty8bDTgG5cf4rVogaX&#10;7DQHKaCHwKbJTnc11sSco6IMJD5627JWIKuzE0T+YYSt1O5gYGqWi+IUOBNxCa9UuLS2SBc7lmEK&#10;1ZoblV20ScuIDNPRvqFwmQLThGEJL9g7WqZJCIKwgJPGwyqzQmPZlDOhS9hDJ4zULYteBU5LAr65&#10;RYdYOgsRqyhLZxmuFBXlzCeoZxvlDMJKYyx3LQtiwUsB7Z1d5kiVv5bxsoyYwWOli8jL9bBIFGs8&#10;OiwYFhC9i3VEy+WwoJSxcj0LjgSQacn9OqrlkldgCZgPlV3IjatQMY+rSyHASlbhWhat4jhDuDrg&#10;WoVgSdaLDwcgWdRTHKMjMNe2ZcUq2nNRSJdXVAyMJgwNuRydRQG3Xa6Tt9KExbsC12lbFxMBeC1O&#10;P2ImeOQ9f4WatG25Ky7zBt8yqzwLWnhYxDFmBEVwJujOwuFiR1uEBI3BxQdOsGK5mwCDPyKoTgMD&#10;FLQJWKTm1bACU+KOdRj4hpJmMesNRkkAWVvucWBQEWAZrx9oEFppK1m5xwHAKrFWNnCPcSwvW1nX&#10;Wi6XVWgfCi1yCSBatKBZKTKgFCWEhjwks7DG2hlnAlaoFSWIbaJ7l8tpcUMIzOXnBgAwUhuteeWu&#10;DKyoaVkvi+PKOEyMrydLlRemKOvTZd9Bl0UiT8CtsAwXH1bi5GweJE7KYklXGeGS1d6gbJcaqxAy&#10;myWDsEAzLHyvkHUQh9fJjplckrUumyrEWRlnna6SBe+H6VINgCdAc5yj0MyVXFnuPWGqTFA6K7A+&#10;MyfgFkv5nJJLplqwZ7zcnYLh5KorSlkCDQRKLeZq0aVhVoi4twgWZxcahnG9X1Omy37hLF12Twfy&#10;34wUUpcDD8Y+mNzotID/xqwNq9BpzahBZ6921wtWWjhd2MLmF/LDTQuh+bJCQzAwpMm2BDNW2jgD&#10;Y1A1P0tbltNNazV+bW7qVmlOJAdCwuPyR0rtCZ5fIJguCQd4wUfUsQACA2rXJdpMEp3gSII0cROL&#10;TCwFVUV+OXiS6eRc4wJKHl1Yy6naNlvum6Y6UVoV9CdOzBpa3is6dCepIMe9a5wtyRh0M3WX7tTX&#10;c2JxtlUsVsZj2YmSPLveI012tocdW6WtkBwuECqznkWfhKhDlUjCfdx3iNkyt2epvmPjNfxYlstA&#10;k8fsKaCtO6QJ0iX8CHbBqwlLCZa5S9HKyvIBsCtlYAPxksbwqgPYK8y3hisb87CgpKwSXXKNNqVT&#10;gDMWS3oUmD2LNfUbFpy0h4lbZSvb47+t0pWtcd9W6UraMKsoVKwfALdZgmB0WSy8IgvgNzO1zKLK&#10;AkHcMGFJS2QURIVB30owA7rDWtbxqh7gcll5DsaWS/QiNkxZ0uoBB4YkroxyuNImX8Ge5ixpRZMx&#10;Ks5Q4USkKmx2mV6atEQ/Gow/j9U9QuNOLDyvScbpQjZcb+pwJtTTwYgDgoYObE9WsuGGG9rGKRRc&#10;l43LcztUsSQr2cDBALcmpvQF83v4dHiuZCWbBCcONHR4LvDRDERvHWBOFrK1ZTkydJoXMdOeKbpQ&#10;cSkt+BRgf1V+2fkk2ewE90xhsWqWY50qF3kbOUn2PHBxiylPRoF7zWS+lmqS7HmA5Us4BRzI4Dw3&#10;z68ZBDL1PQ9woqNQcc6VVnoYMHF5MvU9D8D5LkB+43pRsARCdtgHZpLseSBw3auLK9hooTFojQ5k&#10;0uXKhSrKNVlo/TX4tllpniT5fHBmCsxNeDJYMc+LfDXnZKUqS2PFebkCG2KavLmYJDseKNziACNP&#10;704DLiB6We0+TTY8AOXOBHNlqg5cqfyuCdP64qS2fF+OSuOOAG2pvAyx1h0BGlN4GWLNOwK0Ze4y&#10;xJp3BGhN2GUWYjUvp27N0221bNRiqGmLaIqAGgThIrtBEVBLp9DAAbFRQkHzC5zDyjmjQKY+5sDh&#10;8NvuRDLgxsjs0gQgUx90oJytE6V9xV27dH4yH8jUh50jD18t15s7xmS2Wmcqkk0CGFbhupKM7IPC&#10;V9kVDlORbBIAWtVBqLBcbg4Iq+z84lTUlwXiNgwYUS99IWCcyobCU1FfFUjbMAhZ7uVi+7h1WzYa&#10;mor6AtECa0lUmSjADUdAWfOsMIv6WmowhzpunYLbjCjc2TBPI93MTBWozAIZnPezqgu3VzY1MoWJ&#10;JV4SV4KovOiBXk6oOMu1XtYOAC4yP54wE534PrgBiKjMbQtc2JunM07pNOfpc3SaF5fjRhXKFcuK&#10;MVbYrBEBYhcJRoWRNrqJGoYnCHa2dATIzBIyMBytXdYhQejSYU2xSDYUcX0Dnm8Z1kPYKnm+1n4q&#10;V3YUsZhfjTkPjIA6VP5PZaIsMPWu2XLZNXcmD7BMVAXmUHUR05AGl95bky1FADKpqhAOp7XLrJAR&#10;ssgurZjKRFW0zcvkyDRuSFDgkgqpo6UxOIctTH5xdLIfAU0H0fxPzMDhDhfZZEW6HQEqDSlUDHQN&#10;bt0BBqPD8n+2Mq6METEHY3D1PTxWnszKfnOKFeXSPlotutVuBLhRmCjF0IIAWd5h04eV3QggrgRr&#10;XlQ28yzyC6tWNyOQffRRwlNZTG6ABGR5pZJ9OyBaNhbgiL6h7jMtVDZ6BzrJLnoaLYXTy0U+OL+R&#10;t8SK2ZSOtcxE9xILpI0usmW8U8WSbAu69qyQy/U5ynXYo3SqUpuDGTvmYp4UXUMp84lJoLOSbbGg&#10;kdxyQQsmJfIOj2Ir2ZbmudMcnZY9KHDPfe5ieAkBHrgJHYa8SrMcmD8W5Q5fBVaeYBFcjo5Oxzzt&#10;si/jCj1Qk1J02fZHp4Ne4Tbo5eI8Uv4dduQEOitb5uKMd7nnGAYYusjuXDjV6aDHUW7KhV60eSWu&#10;QsvKkU6HPRbT2jJkpe2onHF5wdYs3UIVN2SLc2S0jxTETlk50omfaXEz9Up3QA4KMKsd6NjUrALz&#10;y40HGZbXUNYsS6fuagpccS1d2R/c7cvlU1JTXR/3KMCa9i8K2Ru/L2MXOvXSUFrHJopiScfh+w06&#10;DIx6bajqu0Kp6L3QfInhJu8waJaGto7jRi7LmWmmivzCBKBTrzBvLZbI0WncvKa1CCJDrXnvmtba&#10;hww1zEk1JhVaSh4y5LAIopFcS6lDhhwWPzSQay1xyJDDqoYGRkjkqy3VApDDelGelbNJXb34TQKK&#10;WGnAhehbBeo4C9ok0S8g58yIUi8ILCtTHXbvm6zoF452LaaYBcO8U344TxL1gqvp+XIUFjTXkd+w&#10;a5JoF0fLQ8ocGu5J6MhaZemsRLJcGbVUUw7rTGW2NgEIJW4Fzt0JU+79iPMKuCdyB35NU4PJcXeV&#10;8tFwMOZnKIHOyiyOLpazOFisgMnm/IaEEzZLPYrCsHIWh4PbDLolu+En0FnZkLClpidDCMt0mrfr&#10;giBALXUex+QRy2viaep5Q0BjnJWiYqq0tvmU3DRxvTmWEWm9dAkcznjlFzEBoWTSG9eXFbbcuROg&#10;42Ct8k7zNHG+EWOFW5dHQpreEJX3mqfJOOG02aZbuikKF+qIbJEKEKqPE6x1EVrGsIKCQq1FPlU4&#10;TcYJp8WwJm7T4R1Cw/Jx4DQZKEDIgSMQNW2B5sVl93gBMslWhBCwldt04IQcbtGetUnTZJAAFfTe&#10;RewMPKSwMrs5y3TKk40ILcDKi5gxLFCp6HxlAtBZKbmCGJ1FASpojWh2RhDIJDU3mBjB9dIhSsLt&#10;uBjLpxCmXKZ0QOacWu7rU+BuSvkhz1VKp7mOL0MHa/eaC9yaK/Qy5LBmr4XcdcvvrrXoJ+wgsFv0&#10;s+Win9qOAw5XdZf7ZePkrYnbDaBjDL5YWOOCoVchqJp0VG8debeXGUxbtGw4ACPDcdFlvYQsTLm1&#10;qMWNgPCNgb5DVDaL75byheMKTD3YC9uy1EfRix+ky5XzSo1FzLKs24z3bF7Kgx4zWuPsXm+41yp3&#10;0UiCyjUKq69alvIoCAClVV1eFgfWSMT9l5dkPVPQ7vmytpFvhVGvWnd7Q2+7AN+pmSuLlmJcTB4O&#10;18vPBpqgRsrgQq6ohWlpo+myODolg698Kbe05zifbUWHTomEDC4WLR8Mdx5RHV4jke43gAkCXFZR&#10;kgHnZPPtBjANY2W531OBo8nl38yT1OCCQbKgqmPFHAX5JmtW0gpch1WJTsa8vaXXGXSowUwKcJ3G&#10;Lb9ZnIXH5f684NmMWbrbAEic1CJWOuHmU8ao7JxhutkAGDFpma1shcVBXeVfeZXsNgAyK8Aztstd&#10;vixEa/kXoZjVlcKsKN89gitkAJgupdL13QYcvifAxIIp1Je4TrwDwvVcUItOzlBprpNuU7YZYi07&#10;tLXp2Ay11i3amlVrhlrL6n7Td0AtBqaoik1+y+6Vxf24JsvJyhNKV+S3b19Z3I/lgLisqCQDVoLl&#10;d8FIt2jDvWeVjlPhhUHdny92Thf3C/Q/S7EEKrghR35Lz3Rxv+wLLAaKndG4R4DNZl5XFvcrnJ8r&#10;83UFDBKM9zr0ZpJoM+6cju91KnCfES2z+dKV1f0aX2JjY91MgTWqWuUL+dLl/aAGcQ/N+FAC312V&#10;n1tt2KVNmELISnilgFMdHmqe2sBK0b7D+hDL8jo6fQcSWmRZvsoA3QWs29r4HUg0z8zilA8+I4zT&#10;vKpP3oFE3opaTtRp3JbTdCjcrM8cXdt/2kVStyWSEn2F7wiMS0Fw1RQIqw2xCw5B3Hmq3DCAOY1l&#10;YHGT5thKS/CLvvMvDWuJpjQGQi67iwHtV2NVNLZY3kX5v6dha2+Fr1QPixShUTGp0wBlua22xR1D&#10;UFAz+6zhrjbLAvbyni27t2E9E5c6t7QR98LWbvkGDFw85mS6ldpy62zc0oCZfLiJs634Zo2U7NMQ&#10;00qIj3R8WzDqZnpnScv+bTCUcUXDZi+7rW/g1iZD2wVUArwFfKlNoCb7EM7w7FzPSkAFwol1eLFT&#10;AkubRJfdptIN3ApTmMp7IRmWa3V4NpmQQb0bp0RwFZI1RZeHUgkZAcas3NOH4V4l+SKmlYgKt+Bm&#10;pc8IZLhRrkuwubKBm8IKsTBocPIeXz+0YUiFoRiY2VjsIzFRx2z+rZDpBm64+4Yr4jIAGMIWwob8&#10;so90Azcs3hXCLDUB9EZly2VXdnBrUWJbhR9t2mm78KNNKW0XfrTpou3CD+9k62WFJ1O0IeiG8Qdm&#10;u5yITjaoQOdUh1dBp/EHhnkgQrYkg+80Ux2ezSaCiW/rjqtcgAxug9ehM3XxhshM8vLtlbgJn9P5&#10;9PV4ZXtCa8Ezr6yMtbrDexiT8MOiG8lsWYkr8T3QOu8bJ+GHpR0GyhlnIMOKLoYjDT8YuiUmzu/g&#10;i6Zwv7sOO51dJGSMU6U60xzzEB1ScKu7i/ECN14LZBjNqHZZ6TdPLYYQtjSq+IY2Z/PCl4YfaL8g&#10;TI3bt+HrxAud32cvDT8E7gIr48SgwgV+3OaD6DT8QNsOmj6SwZGhdbYGZiX8uAGHoyUCCb8ujs+G&#10;ZSRyfEb+/NHJ6eurtt/Pn0LnTgbn4H9zge79ELsJeJ09PMfAerH/+Bx/AX/kZLBXnrVXnrUXzqJf&#10;nF2cDyjg2Ht4SHHH4z3sXn5nOVaoYvL+hUaCh9DIYrqHgiNg1dlDPLkWIFmDNRgMAgAXQiTHcR9A&#10;MBtY7n60cs7RyjmDlXMG6Tmn509fX50yhlJUFIWAmOWUcezTKRN04MwfuD/F4cTkKfdtguHaIVp4&#10;B97IqeAldRgyRQG/CJTSxdPBKT7f+d6eP3BckAZHcQkuGYAwurxyi73zI5LPc+L84PEj4NAfek96&#10;k94r2lb91eJggHz+uPpb74vePvH7AhDHIaFBsk6QwMNzOjx5RMx6QBu5LP529gg7fvY3OHwB42ax&#10;fzLCH06OMEAAdYb/LU4Oqbt/HRG7hw/pmuFo3x/28HA+GL2+8n28Tn826khd8pu7dYY9+p8wBl71&#10;foZ/KNcvafP773r3oWe4/bzfCv8F/LvfO+pdwG9TkHw861nvp8Wbeyax7ePgHvlBWz08PS6V0tPH&#10;Azzna38I2ZqyLmTx1RAGJO4A/YA+gJ4ZfQNiBkQfgso4R21j52MzgUFIn2dy4sbxs6a1hEFD3oCq&#10;FFFPcuH1JO5L5fUkeLekJ0VUkuATkpJkXkcyryCZV5DiV68gmYgKspAZBQk23mB1iV4qSBb3kosK&#10;snLO0co5g5VzBuk5N6Ag0cFRuFfZUkMSeW7EFhqSX1NDomNkZQFezwaKEvyL6mDGBXwOV+xVRzS7&#10;nqbs1q/NOtRZxfwONWFHJSPK1X3SKxlVeB2jVLOOkRd6qUvW6ARu+HZKQXZWCoy5yQV/75TCeCqj&#10;UrAFW68UDL5Cz2m5TilUzmlVCpVz3oBSwCoto3FydKcU3o1SCENhjVL4sO4udVQPhalrhwu2VjtM&#10;OQteB+4HNtWrXsfKcbH48uHg9dWXD0chvjs+OwQnBMcH+B9+bBzjaAD7eUxvyYFjfOj5HKPv40PA&#10;//iQsDw+/Ful6fjwAdzk+PBLvNXjEY3nxyMSwMXw8ABuewZiN158eXbqR/VB5XD290egjbScjQsx&#10;9XAwjwZbfPUQE/8a0CBdJ0GOjkaYCFucjZ4g+X3/2iDqxfAEM/TVlz9NSEsN6RVLU2DKD0FP3YUW&#10;1EYcRGcIv/8Lzij10f7eI6K8B12WM3C5Dh9Szv8U+j6HAz3J/uiIThoNqA0VExz2T+jH/b/R4eBR&#10;IOA12/4ZqbT9AcGzPyCVtv/I/zgCTQZCsO914f65p34+8jc59fT84eEe9vLRIemxw8ccx/PhY4Fk&#10;Dh9LOgw46tDDgfAHiYdFJ2T+exMy4PPv0VC7hF/3SOOPQbhnMODeImb8mpjxN4XZxwEz/0qvn8uX&#10;J6/DRnlsZmuwYY3YTKc1bNgabKbOYyPFxuhw5eEZe3jGHh7n4XEeHrcYDb/BRReL0Sgch48BNT2G&#10;H8KHbgB+HgBcvgMNRAuErnpmFUwgTGgKvQ7NcQc0E0lbh2YiaeObHZ0EoTENEI6G+75l5I9VSD8K&#10;kO7TeLzsTQOgnwVA0T+bgyze753BJzSXF9lR24gln6ubHbdyuuW4HW86btswuhcwekCvYUdxCy/8&#10;ezPjdgM7sAE27M1g89kKNteUnxu2lO8eoXsrI2xr6UnH1iby847HVlTph4TO9yQbMRL0+BwCPi/R&#10;Gr41rbNWh0/VltAwDw3z0DAPDfPQMA8N6wjNH0toypYA1Cto+SEjQuKWqmdx4yLUjNM5KKRLcLLe&#10;V5zkjeP0WSNOS4X1PqLEbxylTxtRCgZuc4zeuclfh5D2CGmPkL6WHD2gNyC/7v3yXjqNvB7OaA+T&#10;9jCNPUxjD1M9WLkXYNqDIfScZsGeU2Ln+wDWRwGsbsMMO17BxygPELVnAXJqjX2j2K4C0cU1PSPh&#10;ERIeIeURUh4h5QM+ZGst4sPHoHAFftgEwxg3n4OI/YsSec+zfoJsHI3rgeRFgFJM1gXPKZQbhc9b&#10;gymKbmB+GsA8wNQ5pWC+K9MNv3QSSnvhsXRTD+XshvQaW6fXxJb+lnBdINwUoDsVgH6Ez896z9Zn&#10;sIJe47JzNMPx/dub+qWaeZhIYyJQ83XphW2QImGTLiQaJL/YGLs/BOy+gjH6slGwbIJaYg3WRTl4&#10;aQ00kQdt6zCnK2L7Ibm1f63B+HfQa5d4Vg0zfA0SYsYnCWgxW8o8atN1ig2lJC9qZEAquJkQA5GM&#10;vRHgUlErFdu24/UMWic0Xn9aq9J4cbM67V3IXRWjj0uMvidHdQoIjMu0aUTngOwmarT1TloyLrmY&#10;No7MRJ/Z6eYQqZArHQeM5IXqbDu3F7L9mDkNmrQ7kh/WszmboEgDNOvsEtaEIjoTHVE0s2AV8GKE&#10;kVLQN4riGYAnZjP4sL86QrtJ35CcjZf5GbRE+uaqgzGdqy1gi/otCB/5cTcveyhyo+jBoYLzrlz8&#10;MNyPvlz8cLaxWG7jIDcbX5opaYd5KjYf46V7rIXH2YtpN6D5rLMJLkEU88ZA9oCsxi9kG7aJzeqh&#10;GYUIW2asuwilcMHqUlDSES0pmtAyHi3j0TJeLL0CxA+TeSKW6MucPdgAxw9L6zvu/SOTbnMexcKj&#10;SC5HBUV2XRSVR9GLWCOMOCfoS4facdQhiwtugk+XFAHJIHgmSJ5RbWCWM3MRzHnzHGe7UJ7T9PC0&#10;949NRnEnqezmDTaLJQ1mNNSTGzcxpCxpDEcgz6pa0+vRdvGMGnJAhQg40XKO+d9ERD2qP93sxFTH&#10;vAG7mYKEZjjNypT7fkBxtL86xb4erGoK9DmM6Pu90/Bp1nveZXRvIo1cz7rkr5r9xjcJnk9frcZ0&#10;3bB7QHHK9yFe+Z78nueNxQlkVGkss5pu9KZ4RTc2hiXk/3TNIYzfKHbdoYp55JMSonZBS1MH08bs&#10;nlgTwC096y3ikzcmZ1VTsQxO4rDlblbD8w8Bz8cNNTGYNEWfECfhRzTvNQ4TquuH7LgxSung1WA4&#10;sCaZMB17JEWwyFORBCkXwQv0Dn7GhoC29Hi6AKjziE5DqdE0YDp1qUXGD2fxw2rRzFn5IbqQw7Ng&#10;dbCW2Dvko9WYp4kVdyusuKRYJzf5ON7U1ERfCM1vToZl4gtF2x3jHBouK54Q7+B/46+DwI2B5wZh&#10;TKZ5jzwMghqrkdBUK+NB5PMshn9uDmXCrEA3VO2WqHYy38HDnI+TTGzQDWpSA1U1gWpUszDrUCeg&#10;Q6EAHOu5f+8MnZHvMxqdBcDDdwSazzsD/XGZyngLukJedNIVScRYqoq1We4W110F1115bOXUY0tH&#10;SUcSWT/kG9UCOQCINonxmRfrTXXBCGBFFx8rol508Z3iFEKc++Pj2XXn/oLk6kQf1I0a+qMjqrpu&#10;BzcKbldwI3B8XrrsBGDiun8S8PuKxHAW0htU4JkERd0mmZO5v9KR6jbPjGmKDX34UlBJzq+V2mgs&#10;nS1zSMtgnZzT+OHscQVr5rFOKkDzGG8SIs2DrM7rsjof35Dpuq6r2oytaAo5vbNVdRDKSDOd/eou&#10;p92Cd+EaU3AUNd2glMbYXcb8m+4upM1+rGwCkkqP24qTm3IfZ0EtPuv9mNgkrO/+qTfHCURcTNAE&#10;Ir6IkUA0dVEcbyCJphFD1oShTx9tUy8REaxXyIsAIR0lHf3oNWH4prLXDtqHZbSOFZTrbYxsErhk&#10;6rAxwJSsu2tE+nYVq4nKJ95KA5Mk3lDBEl7+g/QfvHMEMZJ3jvDDMGI4ivb6LOpI74d2wzTOYQ/Q&#10;/2xCdKJqHlGUvk1corULNAjDpoRms9EOmMomTKeu2dssQjRahMRwYbzzTj5lzLPtL33MmHdL0iF5&#10;wfyaYvr1BqWuCTvN+XTCsS6Zk8aq3sRlbzQobZ5PW0a4PuMYYCPfpzN8Sw/yP0EKxxQHrR/dettJ&#10;7Q2MiY93KtHkBnONAHTj6MbfB+H3gf+9lERydmzwdawf4FEiaXw/8GFRUz3ZE8DvJ7LVr8gHj775&#10;XwKyX1I8OaWC6he0dg2zdbiU6D7NVmKd/vo53sY0lJ8v7zonJPMR/LSuT8mOr8bvaqNwKPhCMlTH&#10;wpHkNqTfQzzvVWrQBTVvk1hTCURdPQ5tKfBrY8gHgSGyd7jFnKXtUhzZJekn6/5SXUuA8G2NtnAN&#10;+ZIH3vfcBKe7S5xARI/J9fznesQaLX63etIIGc8r1mmjxeezJuvE3ypkn5eW/Aeqr9o0PdqcaL4+&#10;flTpUsmPjhtDnYhgl6A8te+NCMZBfVYmOVfdoq6QliryzUO6MmXZqDXxTZC1nPO8cSQ35z2TmfRp&#10;s1g2OU3p4tZltjnYqmqmzqMPD2i19wfMZuBHFfAYfn9J9iq3luwmVIDunhBNBLjI+1axaiGJkG5I&#10;AdwrY8rvqfQNZ6JmKwWCKWhm28Q87z4RV2aPcNPgTUs9YoYjt/D6QQzEH6wG4jnoPimzGc8otvwe&#10;Bnmo4VovcTe3WmidnXaNNeOYVKlInNgkj9kmc96JH61G5TkEP60g+C/KCN2n7NHGGFJd2wYrGEoc&#10;VT63sfV2Epi86CCDlFyb2oYqI5pmpx/ih+hEDkPEhI/o5+AqIRTl3xeDk8PXV7dur6FBNbTzHQoL&#10;fjGES7pUbXnS2rJdl4TvEhyOyx59Dv2ZlhtQXIRg52VlP4UX5dCfhqlMtOrT3j9AbON2FYPjLwH4&#10;Rwee+EP4fDzEPVgGfouVsCdUpYnHprD/CrZ9jW3s+nT4liRiE3wn6BY11n0cWHdAK5KmMKp/aGDf&#10;WQBxVaKqLduxT3r2yR37tmDfp4F9ZwDQFB56TFtU1pn4acmqpnOedDhnO8aOPWPHO8Zuwdi75bjE&#10;CYJL2lt06RnPK5MHse3JmrbtGKg8A9WOgdcYmZ4RLyn19jzClozM5nOedDjnWiqX8x1nt+Ds0v3y&#10;2/0u65nnIY0df3/S8vt2XNOea3rHtGswbUju5rSyan0eUjzx9yctv2/HNOuZZndMuwbTBn4vyxKW&#10;yJzl709aft+Oac4zze2YtgXTPglMOwprWH8mpVf1Xz4JbGo640n2jO1YWniWFjuWbsHSDwNL92ly&#10;9kU56z0vF5U9L8dg+ut27Jp6dk137NqCXXfKoPCS3l6AVcRpPL9sSeP5Zct2rLvwrLvYse4aFu8r&#10;Kv6crVi85e9PWn7fjmkzz7TZjmnXiNWHy2nBMii4W/qR1bYna9q2Y+DcM3Be69i9UppmvUnvkDjy&#10;Pc1axhmjKD1p+5NM+3ad5CF7jMdDXt1W/1DUvsnaN1X7du4ZcExJ8W2k9Y8VaX0FZ53Rsouvab7M&#10;1xksZVY2CkrB2ERUBYX19VLa1gniNEhRTaDf1E1uTtq3wvnzBOcKwvG3NqT7y75MmBiP22C4mNP7&#10;wqqNRXrlWrRv+EbvGPEo2Uc0+0vTc1QGckwldTN8LVGJt2nqomByWu8i6wsXW/mksHxSb1UlRnym&#10;5vCt1mpioxnPpviCuGqj1e2EedqjlIvvX/ffsWzcCbKBLejgoRZfSoNq6lRhleHJkJDlkJhcuGmC&#10;lytbzVTMuGl8ntn8YjK9WOXou+nCO+bK3cCVypYx0JYZpfBsxpg2MXfMMXR3msXcGO8MNYo5Xmjn&#10;bWLub9xidOwc32HaaZTe6u7fEnnwPsmqlWzs1hpvIHoRKWOuQeeW6LERbSH3OtFjjQJXyAL63yZw&#10;SuC/NoGb6Imc8BaBM2ZVkpcCdzHDf41YoJC7rlbtVnf/HUvDx6U0/BxmrnFD1R/zGjTtGEBabVzR&#10;QMt+i3GrAsLrUrJuUdE/rT57CUYX9Xlb+/6OZeE3mIXYCqdPK57ghGKEl7TpQGprGqWPMelSGVoq&#10;I5CwYmzblBGYELNG/lYvtWsu5WmPOg2eW939dywXn9V8jzJmzMXq6/RSBYBWBYJXNfHvTd3klqD8&#10;Jb0o+Ada+fs4bJzwXV5TiYKNddHmxTaGytegc0s0eqnHl7o9h1NUt+s718Un7kLnBvPKR4PD11dH&#10;g8p06ozQekiF15jV2Ye/r2lzUY/Snwg/9IF+LMvX/fnkHYdXzRwNR6+vDg+O8M/fiAthVRVt3DGm&#10;8w7DtjNjKnmYLQ4PvnyB742GjlWu/Kx31JvTmnX0tx7CFX554WV4V4u/6vfBF5vVrv1k2fuyoum5&#10;j33Ddb/r2Z5OrsHXa8PYoM0GaHEoHP3bLZt7+Am9nO87Gl3xdUTx7ZPxClm74h7tx/UCfIa289M7&#10;LPfyakbt33u8x1aQGxHm6KueUnXly/DmlkuKY+K9eHKVXwJT4/1ytISrPuz9L0Bpjvdcue+ntGT+&#10;n0GXo7RcrFx/B65nlX+yN0+e+AGNwfUU5pV/KYXPKC+JW1bjS9MHNI5n2X6kz/JxTfpOaSewh73D&#10;cPX/6V2B/GCrAfyRA6L3BXzGO+En/O2CXuXo4DcLLf4ems608JdDC35b1O56p4L8ee8X5GCLZNyt&#10;nPkVLcOD8VjKNl85eylHpcxWJEgmY+FORYLSfogEpwcUIXu92SQtFV4lV45oBdEFyUzTlW28uUtX&#10;4lWPgc//z/MoXPcB3Ad9zReJRvgY8HpF01+oDbwuetmK7p1Sa6XYpmf+X5C1f0AvBoTCjKzI84DG&#10;Y7jTD4Ce33zrR0DxGWmh5/BbVbqewPmP/FqqcJePK3r4fkUTk+LeQGd/GHT2wK8l3GnnnXbeaedf&#10;tXZOcdpp59uvnc+o+Pe7nXbeaeeddv5Va2e9087vjXa+U2rnV3Q/5PpOQ+809E5D/5o1tNlp6PdO&#10;Q1cy0jsNvdPQOw39q9bQfKeh3xsNfTdo6G+I+9/APb7riZ2O3unonY7+VetotdPR742Ojl50RUfv&#10;NPROQ+809K9aQ8udhr5lGrph3O4q73Y6e6ez37nO5rdEZ+8q796Gzl6Oxevo7F3l3U4777Tzb0k7&#10;7yrv3j/tvKu822nnnXb+LWjnXeXd+6Odd5V3Ow2909C/NQ29q7x7/zT0rvJup6F3Gvq3oqF3lXfv&#10;j4beVd7tdPROR//2dPSu8u790dG7yrudht5p6N+aht5V3t02DX0IZyGvKngm84RB26xo5+vo2PwI&#10;GYOkFz0F/y6AnruREbJeatJRbZKs3N3a1bna1uq5fnfPpe50a3q1OsIkPI1OdGX1imbdjuNYvBVp&#10;ixJ0vyZDm0rbZ0HaljsLf1s767cmfeOEezcnfamX/Cak79969tbI3qdB9qqWPfVGPwrSh3XFoP13&#10;NWvX9kVFcoedL/p2fFG+sa57276oTHRVuy+aStGuYu398kTvLfUpaOiKNF9DQ5/BHS4Jl52G3mno&#10;91FD3/5sQap1dxr616qhP1nq097FWh39WQ3F+6Qb/HsPf6hFcSPC95Laqlf08d+Kzv6gN06k5HcQ&#10;c9Vl5APo+/pxmfLtf8Ao2gc05oSV1zPfAirPSY5RM/0Tvr8skURN/19lDz6gUXUf/244TicQMzJo&#10;LWi8zWicKtJhcZxiJDmGf3MYmzHOw7MdfJ/DaL2A8+vj9KPexTuN73Mc3UZK7tbWhsa298eem0RC&#10;87ZWbWn/trcZgt475ECmQE5A735BMoZSF2URf5uQNF6Ud3FkZeYktWg5UpvRrq3UW5DFZrnZRgLv&#10;1Si9uzyTDvZ6TpYa7bmFfwrO355Lm+aZdIPN2+WZVuOYJmmpy949eK4L8BNeUU/vV7CPb2t+QG9p&#10;/g+ggV7BK7o/2iHUM80W8l3ZMgnSJcE2TUjeLohOQRqkKpnYfgFUGNk7lOCCfNQLsmmpz3kPkEOP&#10;6dulRU962+xT3YXrXtHTjanm8hVq5RaZ/ByuXsW2y5V/JCvnfdegvztd92ZkrousbCZ9fwE5er7y&#10;hP+RWrlbLYfTUg75NeTwM5K/6jN3k6xJA37vTkI24+dmsvKH6g4bt0YWLoCvGuSBB/5+QVbzAqxh&#10;Gge70rqhLKA9vYD/M5KkxVvgTR2/zbC/AzF09Alf3LLRiP6GgvY5oez9FQ7o6QYOiI4c+BR694z0&#10;25T66j3Mb+H7d71Jq4dfv+b7MA7qV/07yUvqq1/QSHnZ8U6fVM7vfpf2Z5q15vjWPdPyqu7P1H6n&#10;tmdaf5dPG+7yXS+8wbL1mZrulF7VdLcUjXjHSc+/KTP/ZN2u+LSxh/Vrmvp3B87EEf8j/E0liK89&#10;s8qXdPxVz1zFNq3iqZ6dPiVPfJtmNHP8+7xVJrvwML3rJvi+Gb3cpFs3084fQ/sryu7dr9K6pRqa&#10;lxpa7TT0TkPvNPROQ99yDd2mXzf1oQ/oqV6T5NwuH7oe0c7KiFZeK7NScpue4VnvkmLAF4vjIYB2&#10;PDx/ffX05ADfmPy1PyyWvwmt/a/4YZFIMI2bG6eJs003SfPjKK83SvVN+SCrsrmZdN9d/gKtvnc/&#10;NMyttc2SNs0ofAhP9DPNYOPz/VKO+6Y5/zeZEb8gCVeUYZ3SbMWY5rGLJCOOI2Zcm+um+Xmq15w1&#10;zHXHOX7M1Vy02po3NW/RxK86zz8A+ri36azk8h9DJifuc3o/aMU9uPpnzEHfGo2GuknCX+TcmLIC&#10;Uzgqmu2s+pya5i261Se8GU7kMc1x5S716KcwW+6reG6P9z+nGhBG/JgT6nOaX17OJzHiBI6Rrt7/&#10;mxoTTTjW0f99OafksV9+vz14c2ibk/ekymgrWvXtoq03g/cSu/UYf0oVIVhzgDMx92PrLfOhLgh3&#10;SbOGijSOoF6jxlE0O6DJciC6yB0NbQV5XsiJOSE/TXD/EyEZnzx6wM8bM/y/A1p1y/Hn1qv/E47j&#10;3g81u/o7lIa3wPX13FwvCX/sHcNVr2hW4ZLmXd+NNPw3iqKq/aiiG1F/VVZb/Am43Ccd2P4v3W9n&#10;s6wKK7Mq8taN8zzXcuMfnz/OM74rjv9Y6UOV2+21UJvWx2jgiCPvwwB9Q5ZyHuaSFOnwOWkQTppC&#10;U2UX1mBijOXojPGKn/l5a79Xq9yKtzT+13FzvSTc633Tw/2Nfry1VqAI67OQa6aMmgVZX1y7NSEe&#10;IpcNRRQT4t+cYgxBkQR6oIskI/Jf4ak3tQCfN175LrV/OwfXc/5OefZ9wv15Q7X97fC4xC32uJpQ&#10;rOP+Yaglek71zz+V627rv94W5KeEJ0YTWFvoYwtfcb4aW9h3inyKYBfU79V/vYWSz6lqeE6ZWF/9&#10;UJD2syuSH2sF3xX+7Vh24cRnQPEnWhHjW+6X1bVv0/r8hbT9shffUhb/Ba1Lftlx1c6m2kzdiDb7&#10;85qe34S3vI5+k53Ub8XW5aQmzes8oiwxVhrG8b9HfsH9Zcst83ZmxHVGdb8TyuhMSR4keTvTEI3g&#10;X00rbWK9N/o4M/KUMBZOvZ0xPfW3gF186m5c/HPjla/CMV2x0VbZ+ab0Txsv61Lwh94B9fIVnPui&#10;rNHFSmNP/TlpLxyb92tn3haJuCBf15INLkgiDOU4lrlyRxKBkUtRW2+C/5/TuWkM86aqWfOo1p99&#10;WrasShPOY0TdJJN1j3dozP+y5qo55USLDrLwh1vJ9TllIVSw8dMQ6xSVCg+/yoiBXHRdZfSmqiBv&#10;D3//RHnmX4LU+VUhv8BnFRDC2eajMv45peej+axbZgWQu5xGtAtV0HNaDzKpeeGG5lok5Snwr/+O&#10;xwv67e3EP6sobs+Tz5JMxjn1Avv7a+OPfkujM4fo9ryqrqHDzINfH/3r4lPx1mznOjTrPPozzWNe&#10;hphrBH25DJ9wRf6Y5juXXPpoOe/2XvLGAkcszf9YmgfCv4Z8IU0W8W3wZhXDOkc+JuxnVFWB/m+c&#10;+48rcoYUQb4knuKnn4lDl8Tt+7V7r/ofvyefalrx0dMseLdKjfaV7Dk+YZw6ozhgTjP4mJGY0RWR&#10;T2PyRCyNGBZWZYjgtxTQgnnbt8GnzZBOsxR+d5L6CtK4O94Dwu7ZtVYvuy24dp3Vy2lFZn43Ep5c&#10;kduNBDPcm66RTvdI2e1HstuPxHOrvpJ495bDd7UjydtY4//7lnX9zVo47iL9iOhjHnK1DvL92Ufi&#10;dmji1Z1Fdrp4p4t3uvh26eK3sRajposXw73z11f7ByeXV/M5o/8WA/+tYIUqJovBsNTWH9Gc1rfL&#10;vYNKfT1f0ddPWlvODh9PruAu5/uXeDga0GF0enkl4Nv55RVfDM4O6ZSzM9/2wB+e4gHsx9Ph66vB&#10;6Tl+OzihU4YndN1wD/oKXx7536CJw/MMzx8h7eEJ3Jcv9oYn/jDCW+ztHdC3vUM6jIDMDM48RALH&#10;J3SLvw7/fnml8TjyXx/7wxCvPx48xMNfR3jOGI5H/us5kvvraJ8e42RI/X+EnTseneBvJ6MneDj0&#10;h5MRPe/B6BQvOzoY4cM8+nqE305G9O3B+SkSeXDuA9BDMiTI1n/SkUqfF08HdO7TU+r/+RmRgyvx&#10;8PRwj4gPngKB3uLRqXp9BX8ur8yCDnN/4P7AkgMcB3g+MEsv6AAK/tGIeVojHo4iHCUdjx4d4Hnn&#10;eyfUneFXeHiKD8IXB/tP6JyDfWLgwf4e/Xq4R98OT19fnQzO51esrxfnj4f+w9nD8Mv+4/BhcfCU&#10;IF6cPoLunT46JJqL4fGjF5ioHvbGZHjvgzl6eEoMGz488Qc89X9TYm5Kk2vzsFjHB7+MEvCMJuC+&#10;oJAYC4y+gDNwWbylEBcn7QxtJO2AS9DjxcnXwOKTva9hRP3tGG/z5Mxzu9wCYEzJNky4cPz/4uSE&#10;sDn1UnF6QLJ5+JA4f3CCI+8ISR78DZuPTuAmx2fD8ofjM5JQ+n14/qD8fc2gdkVRjKuD+k4Y1CeU&#10;VsJnf54M62rLk9aW7Ya18MMaDsdljz6H/ninME5sz8jRWi63eFH2cEr9OAiLap71fgw9/LfefSD5&#10;JegJlEEk/xA+H5MgMejJ8QGiMTVTN7WLWmtRxNaAFTZ/jc3spqjxDKHAshZCsRW+E5z43/7ZkPTf&#10;OcnD4PE5Npw9AjVwUcz0RM9hED2dX30hFXz4Gj84vRgeDFDMhiNosbwvC2d0AV+h3fQN10ZC41G9&#10;8QganexrxZkyi+Gg3jqot+4DS4f7IK4PR6Rl90cnuExrOES1ALT342otzkXfcVmENVvG9uHmBXT2&#10;6ZBaed8IKw0043ej+6rgTLjF0xE1s75UWhdm8TV+N0Xfwe2dWxycfYm3JRwmZg7KbHQI5wPUTBZw&#10;s/1voIP735CS2t/7BgbwotoppgB1wUKnrOzbQkjtQqeY7VspheG+U4CCc1paEzrFRL9gGnhedspw&#10;rnS9T3bOQ59U31nmpMz0qdB9IbgBZDxQom8t9CoAVcBNlKB7BpwK4YSWvkvQyqSwNsCk4WStCpnA&#10;5OYidMn1hXUFPG8OJuC/Y1qHPinT58IoYFbAifcBDKkCTlr1mVFWJ7ct5tLfFphj4PnyzFm5KzOM&#10;i4g+6ytnnLL+WYXrcyuhW/WbjufK31QBs5SwTGTuanVfW6ZQ0qgTto/3EDLAz0FCnAa86UkBQCOc&#10;UsmTTuY63BSIOWuAeetvKop+4YSzIr1pjex0bpbibSWzPENWij4Mu8K4IN59JwsFgNWoXsxt6CxI&#10;P4wxnussIOS0U06sozqbu8hsBMjmpN6CSCnBjC2JGl6wMPyd6YPEKxlY7YDxwrBkoIH69XcESVCK&#10;KW46yJcGIRZBvoCZBQhIEUcaqCC4JQiUZ7XoC45yG8XPgkosnIvip0FWpXO81qkpm4/LThXMOHiE&#10;TKdAEQpQdzwKPUiQQRmLepLBkOYcxwR+lwr0onFFXVKmfD6J6ANHQSN0uauEIVkshxo8ra4zdSrm&#10;0yVZLnJDyT+LQTsUqSrLC+h7UOoc7mILE/Sn5v3CCO3qfJ3K+UWpQI1moHeyfEUBALGXQYOyvnUA&#10;mVtCyAomuQ3ayoCCZYk0TdV8Fh9VcwPi1OGmQkmwFuGm8OjaohDWyOr5fEmWpClPVjvoe1GSNSh2&#10;amkXBQeLFaTQgGHmcNuEb/B4/q62LwqumgcG3PYAjTm6jcGYkxVXczhmrfjwbAStiy+P0PyDddCL&#10;wyfkAi4t8+NHRLRKjYG9YiCf0f4yMOtS8g7kEjotZjxDBm1zU69UHwYYWn2iBgNf2YLniYk6FdkX&#10;zDJTlM9mNQNrnKcj63RAiYM5EkGJg5chGSNXLEdH1ekwtDGay5J1Dlw6m8XagjGr0AEXwzJdyEjG&#10;gA5VIJF5MqZGxvWlYKhDPBlwehS4bCZPxtbIgGUQGpRIICPhGcGM2DwZVyPT5nNlyKAntSpA0Clt&#10;CmZtOWbBl5Uu+2yuzvkCvE8tokUEX66wqgCvKUtFJUBby6Ox1qClZJ5CynFQy4UKHhHoS9BshezQ&#10;EZMKIAxtFb0R8hIZWrIsHZvScdIAewIdVIngJnag4+p0wGtFNRHoKLDQhWRd4ClSOs3OcYYO+sNN&#10;2qfF681QQ0e3mRoXHBzaQE1g4MTzCntclwEE3SDIASwJWgCdrKwWGq8KAbgVqqQD49cxobLadZyM&#10;+6KPwz4qV3CDBJesyI77cTLuYTgYHKqBDHj34DgUHcAukpEKDyZEIAPevLJMsg4gjxMtZDU8RRgg&#10;Aj1MiLM79GZSIwNgwHhlJu6OAj6BM0VW/YzBu6uSEXBdgZLnyci+U2CrOzzURY0MCI4sFbQQfWmA&#10;Ux34PatSceAGGWvKzoDnCG6Iy47VMfhbVTIGrA74o8F4CUwT8A4qaILJmAoZMDOMOxdjxAKuYJht&#10;yJKpDU4HI50JDDhi/KGA265Db2qehgVshHKKl8EjeAuKZcVmwmrmpjXwzZEBTbGqeFoj2gw1jHFX&#10;qbUFshliGNquEmuLXzPEMKJtINYSt2aIYbC6SsxhXM8puUNfySfKi9W8rkYcur8QBchIBfoj8iNu&#10;XtciDmMFhwEMUSngwZTL+2fzRIlAnOMKG2UK80TOdOlLXYfIPsTABQ/shxgELD442Hkys0S/ck4x&#10;uCcDwRKgazv0pqZE0L3jWkRHGsJSCIazXJqyug4Bm+G0LQ0z131wGSAizJPhiSHkShZRmDm64w7s&#10;a56MSO2ytNLEwA7Gq2XCZW0P0JGpv9GcU8nRARlucl+A1VzqyHlQ2NzYvNsB5CZ1OiBBvCgzEWA/&#10;oJMyN0yBzLRORoEZUmAySmvmwLnieabV5ZkzzC1ZoeNjgcWWEDLkdBDQmdXpgC9uQF/Y0tRjwKlz&#10;AwPozOt0bJ8JUBOy9DygP5xnYeZ1maaEubCKRWvv+o6jGcjTSdgO0SEMcRlwlgzYBZoxK408lWrw&#10;xDRD5e7poN0utM7izBOpxjSLs6U1kxZMpevAdxCYlI6zmkV9qEgMMcTL0ql7461JwhwdGBYNo6w1&#10;+5chh/nAFnKNab8MOcz0NZODZzXOlnGaKpzJK1yZDBYAH6JWEQevJqECunk685QOhAwqgq/BpdXK&#10;Zk3jVCWDBee0rIlZAgiHObi0Ngu6SscKeFoF3d/T0fCUzuRlSq2OFQ0jJXJNW4z6hc3Co1ILUGBW&#10;V9oID0RqYJ+yrvpUJWOlNYubowNsb7IkbfnZDDnM2DaTa87LZshhKrY5EWrBsLCY5JMQ9Guc8MiS&#10;4ysKxsBjxkQW2Cvhso7S1CaywHGmE4QxdgcVgtUui71N9eb1s8WLxeH53uurxdHjARXzHJ967G68&#10;FOKT6m+09gbXUj+j2q0n2TPeRWnEJ6E0Yvnm9a9oH2CsS8sXRkzkTMxUWwWCmDo1ueheGNGZ2i0s&#10;jIDBi3YAfGhfGAEuNU7rG18ZUWnFygjMOIPq5L4wotI4qDWuq4vQlQkeCLOsNWC9Q7AGAwaCLmf8&#10;XBW0grNrbZjtg0gfAg8X5yAtaNpCctwGN8ySgnOM3kRzUQR4YxozOLnZftDYEKqbmOF3mE9QmO+l&#10;LmGVAwbM2vcBrCg8PfpLzVUPAlQH5p9zk7GYwQNrGHMhGMNy8IjDnJ0S4Odq8k+H/knBowDt3VLX&#10;AN6jsyA0mVtC17iMmUhMf3DrhGgpWpAFEAVfrUP9AJbKuBWyfiZb9IGdoG2JY9AIzrJsrVmAoNBa&#10;rXXzk7RN2PFZPYxvlq+tJuycKmsuwlcGsS/LZiiS+ToHHp2E6CcyW4O1kx3ieVOfYrPwbNyK6LE4&#10;9HyUFh16U098gegppWQwdiBcBkKErGcAZGoOC07wceCWKIeNEJLlp6JMPdMORpKDiyd4SQbTpzqb&#10;pDD1RLufCTbKlWTAoGMaNkumlmdv1QVbzaxq09dMyJi1x05BsFpk+Z5MrWqJEzdmCZBzusPEYY3p&#10;CrxmQe5kpCJBpWQdrnRWFWIbiAVcnCvGQhUrscZrs0lVhakoBVCUZAR0RmZTuMmkqoKIAkskeDkg&#10;tBJSdehNjekQ3qLExegbRrkBPmUDpXRStVWlbzWp2qatt5pka1XSW02ygVmGkF7HCVLU6hAedpiL&#10;qsmAg3hU2HKe38LzFrYD85IZNtDwIEguzpRYFFCsWtxwgs1hDQQE2ZGMxXoVnh+qyQQbiqB0ZbUA&#10;TlVI4fIykEywoWvD2bKWAidcZJfZvnFCxTBuYpBlMeZyKq86xiuZcZBEx6KixzyC6QLwNKGClVsx&#10;vHWYM3EyP/mTTK+h+mOcKVXadyZUBzmeLW7YSXhrcdqvv2R9F5lVIzPwWrA8ACMzCYJpCol1OUf1&#10;VozMDKMspiiWoVloHdRbO8dmmNRRNk7rK3B+udPgQ/nYjIO+djYWPaPtxReReDd/2RYqGw2zUrZV&#10;q9u+klxkawyxPM5PN8RMn7CiUKE/Fl28QjkXyho1KHDrmGkJzDCnLnm2CBsfq2DCrNyzpaIcvTGr&#10;W0oMK2TBvAhwJU2ZUC+c5kXREnwJLBOBeCEX0lnkuVYx4bQk6+Nl+KpZiJalA4VrsRqpJfYCdwV0&#10;/Iah17we5TSLz3ahF+9rMMhxbliBkyGkc1uEXphmNMvqokIp0aXiUiRkuDFYLBVz8sziApENQy+w&#10;nRBTCxbJgF2XvEN1UhJ6oQnWRVlMqLHA18l8+V4SelmsWYCQaTlBUDiMLzcMvYCMkgByHDIcE9cm&#10;78gloRf4Sg78jLLMTeC0h8zm9YGMS51T52QswMHYSYr8dDWQqXlgFssBwM8RJRnjOjinpu6BgTeq&#10;YDhWSgC5hniwA5lJ4r4rzJbrkgyETqLoMLJqLhgE/kpgVUNJximlu4hNzQWzso9rMcr5IMxmADYd&#10;yNScMCsw7Whi8IaaluMPeTK16alWI7FVxN6q/reK4Vq1/nZBXJuy3y6Ik6BDgP1BGMA8QKSgZAdq&#10;OhFNbbmKk5VARnPh8vo1ieJguEkwpLG8sehDV0y+pGu8qkKUWyIEAY9WLO/Xp0EcI0+qnIBlfaM0&#10;2vgNgzjQ0taWxf4KTIgudJdgZZzaDCz/WZKxmA3qUFE4SS2YFTomOZQA9011gWa6Yk7LuU5cYwZx&#10;FOsgNBcrtt2WY1aBcrXA743DuBtwOG44jLsl2wlcOxD5winMpTmcnh+VJxwlLUdlyyBpGZQtaxfM&#10;utrqKdeX4MGbZf4MNICy5ZJY8PchwlCmnEsAO4+lNy2zPwpX95mcB40z0YIvNT5GUYWVmsfFUwqX&#10;sQgb1+latMS4tqFcj1QwqdGho8AH3MsCy9fb18SC++nyC8kEzoPpsm4G88gSvPfl4mGnAd24/hSr&#10;RQ0u2WkOUkAPgU2Tne5qrIk5R0UZSHz0tmWtQFZnJ4j8wwhbqd3BwNQsF8UpcCbiEl6pcGltkS52&#10;LMMUqjU3Krtok5YRGaajfUPhMgWmCcMSXrB3tEyTEARhASeNh1VmhcayKWdCl7CHThipWxa9CpyW&#10;BHxziw6xdBYiVlGWzjJcKSrKmU9QzzbKGYSVxljuWhbEgpcC2ju7zJEqfy3jZRkxg8dKF5GX62GR&#10;KNZ4dFgwLCB6F+uIlsthQSlj5XoWHAkg05L7dVTLJa/AEjAfKruQG1ehYh5Xl0KAlazCtSxaxXGG&#10;cHXAtQrBkqwXHw5AsqinOEZHYK5ty4pVtOeikC6vqBgYTRgacjk6iwJuu1wnb6UJi3cFrtO2LiYC&#10;8FqcfsRM8Mh7/go1adtyV1zmDb5lVnkWtPCwiGPM/P/2rq03juNqEnlIHvIbAvgPmOj75ZG2RJkx&#10;aQkibct50y6lIC9JkMQGAmP/e6p6pnt2enZ0hisbiQN/Ab5VyM3hXLqrzzldVW1KBRdG7MyJYseY&#10;xwZNoPggGZUnNwGF/2dG6AyYoEATrEin1bCGLfGkNkz8UJpmteuNRckgbGweB4FAQBrvMNFQWvlo&#10;VfM4wGO15MqOb09p0ssWutYml3VcH7I3UgOoiBa8akMGoGhRGuqxmUWOdQopjM+KqGgxbDvsneS0&#10;NIRgL1+aAHiRPnivj/6qwioaVvSynFchsTH+4bCFeRFy46fby4RLNt14wtsaZbi8WcvNWfkh6QIW&#10;U1wXTOrU3gDbCbGysWKXDGWBVyS+H4VNqMPnYd8qO4WNSWwVclcmxeSPwyL7Ub7BADKBssd5P/5a&#10;O7uQe++Uaw3KFA35mdIAj6TyJWenlxqxnunmTqG4uZpyG0tAIIBa7dUypVHRmOotQnJ29pjG8+va&#10;K9+ui7t0oqdDyd+CNda3iYe5jyW3Ji3I31SMowq9aEYDk73ZX31UbYXzOeYoC/nxR7PxemJoGIWF&#10;tLMleKfaGhcwB93pe1nrcqb9jOO3lqae1eZkOAwSXeWPpbVntCwQ7CXheLzIEX0lQLCgTluqza7R&#10;iUQSo0mHSjKJpajKshy863Rq7Smg1DWFjbqwbUW6b9/q5Gh1uJ66MRuKvNdsuJyOQU7vmhRbmMA0&#10;02+5nLmek+Ts6FRlxpN24qwW9R59s3O97DirbcVwFAi1rme+LINoA0uke/v0HVKx9fZi4Xc8WcNP&#10;Wq4CktfuKZ6239Am6CX8fNhZHzcsLVbmLaSVhXwA60orbFAveZZXGx724uXHoF2sfViAVHRmS68x&#10;9nEykrFK6XFY9iI59U8knKyXiWd1K9frv7Palat131ntymKYlbOr/AGkzRYDY4tYeDEWkDcrN3VR&#10;beZDfGLDskhkHKrCEW8tlgG/Qcv6dokD2k7Mcyy22jKLeGLLsqgHEhaSqoxKVNrIDPa+Z1kUTSG4&#10;ukPFjUiXoyjT65uWzKOx+OvK7jGeTixaRpK3vZCNetPEndAhDisOFA0bXnunZKPhho91C4W6bMpz&#10;N7BYOiUbEgykNbWlb9Tg4bPhvjolm0USB4Qe7ws5WkD1tuExd0K2tS6HEOe0iLl4pvjsqpQWOQXW&#10;XyfLzned2Qk9U1RlzWryVLWR18hd53mQqsXUEMYhvVZW5lLtOs8D0pe4BTyG4T63ljWDCDP3POBG&#10;R3Z1z7UoPQKWODnM3PMAyXfG+K16UawExm7wgdl1ngeGutdUFWxFaAzU2BCmlytnl5smi6u/R24r&#10;juZd189HMpPZmxjCkDGvs8zm3C1YWZ6M86bARk0jLxe7zvHA0eKAleeQTuO5YOiJ6L7vDA8A7sqo&#10;1Fp1SKVk14T9XJy01u+Topx0BFhr5QnBVh0BTrbwhGCnHQHWOndCsNOOAKsNO0GIdVpOvdqnO0s2&#10;GllqxlyXIkRDEW5EgyJE67fQkIDEOkKB/IZ7WFIyijDzOYeEY7DdqWGQxlhRmoAw80kHcI7JtPWV&#10;rl1e3sxHmPm0SyXDd5PePCllRbbO3nQmAYos3NTC2EsAvhMVDnvTmQQAVRNKhUlujifsxP3FvZnL&#10;AmnDwIp6yoXw4pxYCu/NXBVYbBiMbV4u8ZLWbWI1tDdzgWgml8S1RgENRwDWWhzMZq6lxnLoq3UK&#10;bUYcnQ3lGL2ZmcsEszEM9/2i2/K2F6ZGIYdK8bJUgjh56AGXuygpau8n7gCei5XnEzvRXe5DAxBz&#10;tLdtKOyV47zt45zu00txTovLaVThUp4YYypHcRFBsMfuGeVgY00TPaYnBrZIHUGYd10YTMcYJx4S&#10;SpcNmmLTGYqky4DMt5X1KFutlrn2e7twFInsr9aeByugDcz/ve3Agq13rybZtU5BfsC2gwr2UH2u&#10;bchA6X0MIhUBYXqoMInb2q0rFIzNorRibzuoWNuXkcKcNCTIlFRYX1eawD1sE2RxdOdHULaDyv5P&#10;7cDR4UJsVvR2BAQNa1wtdAOtO7BgbJD/q8W8CsHUHkyg+h63JYdZ+M05lZu0r6hFz3IjoFGYacMw&#10;YgBFvcH0YeFGgLoSq3k+MvPMsrBqaUZgL5mjjHcV2dzACBDflet8O1Ath4jHUXNDf6m8cWL1jjid&#10;i57nSpH8JPLh/oa8EjsV+zgxqlDTSxKkg88ijXfvVNdtYWqvsp30OS5t8Cjdu37NYcdOpdonZWpo&#10;rdyYRJxFtyUCkdIkaGFTQk54nFp0W07vnUpxVjwo6LmvUy0vUeAhTdgw5V3f5WD/2DSHr0zmCUlw&#10;Uhzfz/nism+rQg8wac0W2x/fT3pHG/Qmzivgv8GRE3EWlrnc8W6eYywwfBadC/e+n/Sc5aEJvYp5&#10;JVVo4jjy/bQnmTa2krXYUaWQ5IHtVW+hSkO2ukdWfKRQO4njyHd5ZqSZ+tHlYBxkLKsb4sR+WcXL&#10;b8aDivSa0jUT48xTTUPFtU3teuj2leSW1N7P5z0HsC/+RWP3ZvBl3BJnTg0tOjaT8xQn8XyDDRNj&#10;zg11lyk7V7OXsl8SdJATBq/60jZpGrlMO9PKZVmYgDhzhvkqWUKKc9K8ZpUEIUQ77V2zyn0QorEn&#10;dbKpsEJ5EMKRBHEy3ArVQQhH8sOJcKsUByEcWQ0nXoTle40NFhCOfFEtjrPdHF4Gk4BcmQbamMvo&#10;AMfiQ9t1+IJxroJpuGBIK3Mb3Pt2C3zRXNdqi9ko9p3k6bzr4IVqej3Nwlz2OmTDrl2HLqnIQ1oP&#10;jZ6EqaxWYpxFJatdcBNMJfJMrchNQKAureDenQnN+5H7CvRE3vC+9v2Cqemu0m6Nk1HeoUScxS6O&#10;z9MuDskKbDbLhoQ79a7PKHJQbRdHI20GtoiGn4izMCRc4fQIgUjTOW3XhSLATZin2TxSMhLv+8wb&#10;BU1I0Zqjpcr7KLfk9l3qrUkj8n5KCRJ3vGQREwJ1m97Ul+XYnDvx6DRWKzlp3nfJN5+xo3V5DeTL&#10;CVFy1rzv5okuZptpSlMchTpGJKkg0HyekOtivK1lRSkKvTdyq3DfzRNdxLCh2nQMCWFQch247yYK&#10;AiUkAhVpM5eXJHq8IExnRYiCrdl0cEOOFu3imrTvJgmiMHs39WJwkyZa0Zxlv9edEWHEY9W5dgwz&#10;QcXLzATEWVCuUKOrOoBy0YiKO4II03Fu2BihXnqskmjHpZTcQthr28fBmEtu8vXJdFOSp7x2fZzT&#10;PD4hDrl7pwlupxl6Qjhy9lbCfSz97qNEP6ODwK+inzNFPzPHgURVd/PL5uZtqHYDTIyRi40aF5Ze&#10;2RQ26f38t/dD2qsC2xYrhgOYGUmbLXoJm0OzFo00AuKJgcMFFdosz5YaiOMOSz3Wi7gi9XHl4Aeb&#10;JDqv9SQx28bbrH/ztJSHGTNXY9HrjV6rOtVFEpAbHNlXK1IehwLQRrflsDisRqb6L09hh5fCdW+g&#10;td0Pv8Wsd6tub8y2M3Kn02/lsELGZfPw1YfHzxOQYBYqUMhVUbhIG8MWcXQfhke+NEt7zf3saDZc&#10;lOnCUCzabozOI27DMRK93wAbBJRVtDBITp5uN8A2TLTN7ylzNiX5ZJ6Og4sFKQKqK2OuFPlBXFZ6&#10;Bm4iKzHZ2reP5TiDDRzMjoCbPC2/Vd2Fp9xfZy12zHq3AYw4601lOtF8KgQn7hn2ZgNYxGxU8cgK&#10;SwOu5COvOrcBjFmDzDhOLl8R1Zp8EEpYKoVVbmePUCGDB7OFKj13G0g8JyBUwhTxkjrxDU943gta&#10;wWQhymme9BrYCsFWHNrWMFaItmrRdhpahWgr6v5wmRCtFqaE4iBbdi/E/dRkJXt0hzZl2b59Ie4n&#10;HZCyohYGq4SSXTB6izZ6zzpft8JzIPbLZOde3G+Yf7ZhiSg05JAtPXtxv700JAPVi/H0CIhi53Uh&#10;7nfcn2v9uoxJwnpvw9XsOjTTKfl6rlOmz4i3Yr90oe73PMQmVt5MJkfVO5nI18v7AYP00Kw3ZXh2&#10;lby3esKlzYRs7FF55fCmNtzU+34NPCLtJ/JDopIxuj8DiSuybUcZMF0gb+vJZyCVfWZVt3x4j5in&#10;MtR3ZyCVbMVNG3WetpxhA3FzvnP00fnTr5XU/0olZS4dzwisUhCqpjBY41i7cArSeaoZBqjkSQOr&#10;Js31t0WCny/TcGjYSjXlWQgl0cWg+NVEVxdb0rtK/+/NaO3teKT6KFLEL52yvi9QJlvtSMcQDlTB&#10;Z42uNhOBvf3NFfc28pm09ZK0kV7YPk0nYFA8lmxvpTZZZ9PSQAW53ORuK0/W6MO+GWtai/rI19OC&#10;ic3lzJIV/zZMZSoannbY7dzAbW0MnVdQGWQLPNRmjGYvUc5oca9nUVBhcJKHVy/KkNpktrhN9QZu&#10;OeRwdC6kIl1rw73ZLgxxt26JUIUUQ95yU64LY7CYNU8fRa8SmcS0qKhowa1azogwOri0pdhcGLg5&#10;MsTGScPNex4/9MSSiqUYltlK9rFs1KkonwrZG7jRfSPlKgPAFI4oG2TZR2/gRvKuMWFCAlyNE+my&#10;Cwe3FRA7q/xYQ6fzyo81UDqv/FjDovPKjyHJ9hPDU7liCPrE+oPdrmRqkg0ITMltOAq6rz9Y5mEI&#10;xRaGZ5q5DfcWu4HJ07qrygVhaIO34WLmwxuVmdXt9Eqa8CUvt6/fLuwJY0RmfqSMjX7DOYxd+RGZ&#10;RqrYmLiW50B7OTfuyo9YHAbajjPCqLxl4ejLD8W0JNT9HR40Rb+7DU5nj12YkFyDM6/Zh9jQglu6&#10;i+lM47UxjCo7qluUfu/7FcOY2BZVntCWojz4+vKD6xfK1GrfxuPEs5d99vryw9AF1taNQUeBn45y&#10;Ed2XH1zbgfQ1DGeG9yIHZlF+/AQJx0oFMv705u5FK0TevLxm6vzd8DFwecY+0OHbV0j9seJ9UT79&#10;4eH+T3/BQDo83CBherh5xv+itX1f4x4OL16/apFfvC6FwvPbux9+XPv5wxvc9e31AxJ7bVg3vOL9&#10;40W8vnlgxX747OUDf4JE5/b6qn3rqn3ravxW+UmKh4frUslc8eIcipQr3rdsWaeyy7tfXs1l9Fhz&#10;RfaRStWFMfD6hl+eVV4xkNyhUFmksfZKmgaDWI/Io3+++M7zxXeuF9+57r9z9/Dmhx/vlOLwzDkb&#10;FEN3SvOa7pQpH1oNH3r4SuKO550efmcURUlF0Yc0587oFh1zMWf8xHD4H95c3/H+Hq6uhg9NpRs+&#10;Dd44Pl/eY1gerh6el4H/UN789cuv8IZ+e/H1xe7i++LX/v3h82u+598f/+zi04vPyvt+xBPnXPMY&#10;WbcMcPNQPr7+qrysL4pDzOHL11/xwl9/iY9PMSEPn93e8we3z1l5ACf5f4fbZ+Vy/3hfXverm/K/&#10;eXX/2fBxxY+H6/sffhyu8WOu50kXMh/5py/rNa/oD5gD31/8Hf/huP5XcdX/88UnuDL62g8e+//E&#10;fz65eH7xiJ/tMfL5rb9d/PXw892TOfd2aL6/DQZTIw6bAQlpLV2gEEN9CYXx/duwwyQs/35nd+lt&#10;/bcvIsUKkfUf50OlqTipzYCTNLwacBJpc8FJU0ESyWYBSTVgpBoAUg0A6f/vAVKZCpDZCgCJ5CGQ&#10;tuIngFTVpK4C5NF3ni++c734znX/nZ8AIJk5OZqgTQhZwutgzkBI/ZEIyYwr2ox06glAicTleDJT&#10;GZgoBTye0erjkHLbdT3tgjZDzG+IhBtBxjTZoB1AxuUBY5w7jTH20U9Y8gFM0EGfBwphMygolXaP&#10;+hcHCm/3toJCzOrDoBB4Nl/y9kOgcPSdVVA4+s7PAAqkfwXPXddfQeG/AwrjVPgAKPxuni5thIcc&#10;5ujwqD6IDnutxqyDhdneL7OO7nNjClT/fMuAUKmfzoBizXqAk+l9/fej98cZ0OHwzc31Dz9+c3M/&#10;VKW3V98BYr58UV7G69sCPiM6fIvHtUNueQtk+Df+/Y/D7e0tH/zdffne3eflFT4bQn1+Syh6ftvu&#10;qWROi793ePEMI+bFsy/wuxfPvuE3Xt4XsHl5X2bH4T+/9joirmCo8QAAAL5ta0JTeJxdTssOgjAQ&#10;7M3f8BMAg+ARysOGrRqoEbyBsQlXTZqYzf67LSAH5zKTmZ3NyCo1WNR8RJ9a4Bo96ma6iUxjEO7p&#10;KJRGPwqozhuNjpvraA/S0rb0AoIODELSGUyrcrDxtQZHcJJvZBsGrGcf9mQvtmU+yWYKOdgSz12T&#10;V87IQRoUslyN9lxMm2b6W3hp7WzPo6MT/YNUcx8x9kgJ+1GJbMRIH4LYp0WH0dD/dB/s9qsO45Ao&#10;U4lBWvAFp6ZfWSDtBFgAAAOtbWtCVPrOyv4AfjuKAAAAAAAAAAAAAAAAAAAAAAAAAAAAAAAAAAAA&#10;AAAAAAAAAAAAAAAAAAAAAAAAAAAAAAAAAAAAAAAAAAAAAAAAAAAAAAB4nO3YzW3jMBCG4ZSgElSC&#10;SlAJKcEluASXwMve9qASVIJKUAkqwR14LYCD/TwZUlLibAzsO8BzsMX/ISknb28EQRAEQRAEsR1N&#10;+vV7vEt3Pz2WZ0V/n8v0QnNKeY2bFxmPxvk+plvWv+D4Us5lpCuM95LnM/3D+XR5/fwadrK+lxdc&#10;3/Y+pjmv1Svuz0nWzyvt15/I/1TJ8Xr2l8p+fUasa9Hm9pvCXmzl+26jbB+U9aF120IZbUf3l9at&#10;3Tu2roMrX2vP5z+aY1cYt5b1866tSTROG180Xv2+tL57cmChe6+XM2LPh8L58WX7oJzNS/s7BWVO&#10;bn2v7rnlI6pbuhtr50rH4vvS/qL1iNqN2nnPz8+V9rW96H7yn9e1WYK2dL/sycHe/LfyOeVyY6Fs&#10;78rqvjkVyiT5bOfJ6s25vyT1be5jfraWLe1vW9clPb777bedzm3O31v7R/KvZab8veaky+O0ufg1&#10;icZpc9L8N7LHltyWfR6CsZRycCT/XaV+Lf+ltRrceNcYXRn7PKWPd6zNN6Xt3xzRudLc2rlcpB1/&#10;/x+Z07QxnjbnNbn6tXtK82/jvcrcT+l4DqI+ave/ruO1UnZP36WclMZg62rn4eKeDZV9EL1X+6At&#10;zdtn8r+1vqV3zNH8R+NtpD2b37Pzb3OY5dk56OvIWtk9qXqp1+a82bpd5dlabpS+xlTPf2netp7z&#10;N+Zf3zEpz/FI/a386/3cfiH/tfnqHax33Wfyb3ffkh7v9q7Qn65f7+r4u89H6fxbO+9S336r+TXu&#10;XP9757SeS/t7wOo3rg+ff93HVlb71vHaeg3S994cRPmPaHvr+XvG+W9TfBdGdeb08fzrO2Hv+a+9&#10;a+bCcz1jpTJbczqlx99s19zu4uqfgrq210p7L+rrs/l/l9zaGIf0d/9rn4u0Y8+mwuc17H9wJ/nO&#10;3+2Ly6H+Drf8dnktR7eeQyq//2v//7PxNHk+S3qc/zk9nkUdr/3Pq/a+WtuzO6XL414q9S/uudW1&#10;8dp59+PVskdyQBAEQRAEQRDEfxq32w0AAAAAAAAAAAAAAAAAAAAAAAAAAAAAAAAAAAAAAAAAAAAA&#10;AAAAAAAAAAAAAAAAAAAAAAAAAAAAAAAAAAAAAAAAAAAAAAAAAAAAAAAAAOA7/QHOcvXlF+DD2QAA&#10;AQFta0JU+s7K/gB+Uf0AAAAAAAAAAAAAAAAAAAAAAAAAAAAAAAAAAAAAAAAAAAAAAAAAAAAAAAAA&#10;AAAAAAAAAAAAAAAAAAAAAAAAAAAAAAAAAHic7dCBCcBAEMOw33/p6xQlgcigBfxeSXdHQEvpD6ta&#10;Sn9Y1VL6w6qW0h9WtZT+sKql9IdVLaU/rGop/WFVS+kPq1pKf1jVUvrDqpbSH1a1lP6wqqX0h1Ut&#10;pT+sain9YVVL6Q+rWkp/WNVS+sOqltIfVrWU/rCqpfQHAAAAAAAAAAAAAAAAAAAAAAAAAAAAAAAA&#10;AAAAAAAAAAAAAAAAAAAAAAAAAAAAAAAAAAAAAH7xAcXBKdUVIkiMAAAKtW1rQlT6zsr+AH9XugAA&#10;AAAAAAAAAAAAAAAAAAAAAAAAAAAAAAAAAAAAAAAAAAAAAAAAAAAAAAAAAAAAAAAAAAAAAAAAAAAA&#10;AAAAAAAAAAAAeJztnY2R2zgMRlNIGkkhKSSNpJAUkkZSSG6Qm3fz7gtIyVmvHdt4M57V6oekCBKi&#10;AJD6+XMYhmEYhmEYhmEYhmF4Sb5///7b78ePH/8duydVjnuX4dn58OHDb7+vX7/+qvfavmf9Vzmq&#10;DMP7gbzP4vbwlv65u7aO1W8nf65HVw17Pn782NbVSv7u/2x/+vTp199v3779/PLly3/6ovYXta/y&#10;KSovzuUY55FO/Vyu2s+x2m/5k3adW2laX9WxYc9Kzp3+Lzr5f/78+dc29U//LbmUDJA5MmI/51T+&#10;yBSZ1/5sF/RrziU/txPaAuUb9uzkXzLy+K/o5M8x5EJ/tQyRc7UV91nkxzXgPr46hj4AymM9MezZ&#10;yf+s/k/5d+8M6HnkXn+rLSDX2rYs/cxYyd96AOj7lZ51w9BzTfkj15JVXes+SF/3mMB5+FmSx3a6&#10;IduJ9YzlX23EaQz/UnXi/nO0H13NWJxtH6dfZ/spWVneKQ/6beZd13ksl7KsbdogeoYxyeqaYRiG&#10;YRiGYXhFGMffk0ew16f/828v71ny3foeXOprujb1rniEy+jtagfP5mdInfCW9r67lvfznfzP2PGP&#10;fIZ5nvd1vsQuvZX8/4b+8xZc/vSzYc/Dpo5NJv136dvDF+Rr6SOdz5D6JD/OXfkDTedvpIxcj/3I&#10;vizbL+3f2qWX8rcf4lHbQMrffjYfcz8pfYnOLLkgG2y+7Oec9AvYZ1ggI+x2BedR57QPk/Zntx3a&#10;DPdCnpkW8u7s2Zleyt919Kjjga7/A3VoveC+bT+OfXtdjNAufsh90HZf9/9KO+t452/MZ0r26/RZ&#10;XZLes+t/QLbpAy7sqymZ4W9xf0OW/L+TP33fPkDH+1ifwM7fmPInLfwA5NPJ/yi9V5E/z/b6m7Kx&#10;vIv0xdsX5/re6Qb0idsJusW6GHb+xpS/z+vkT5zKmfRS/pzX+cP+duxbSz9bQX2lPy39d/bt5bXU&#10;bdHVkf19PEfIY+VLhJW/MX2IvKd15fF45kx63qYeHlX+wzAMwzAMw1BjW+yb/Dw+v2dcPfaAGWO/&#10;H7Z98bNNvosLvRV/w/zDZ2dn0+r84NYJ6A7HhOfcwPQtQl7r82tfZz/M8qCvRj+co7OrIP+V3dd2&#10;MHx82I7QG9h/PcenSL9Qxu7bZ+dz7LfjL8doH9iR8UkNx3T93H4X13uR8uf6bl6nfYG271rm+A+6&#10;eUSe65fzz+y38zXoiOn/51jJf6X/V3bw9KWnTx0bKe0i+7FjMM4cy3ZZ4JPYxQsM/+da8u98fuC5&#10;XyUvzwUszvR/cFyAy8m5ec6w51ryL9DJ6TsveIYX1uHOc/X8X+kGtzk//x2rUMzcrzXdu1ztW73j&#10;eXze2QIYw+f1xI04ndTP3fifZwDk+7/LyrFMe+Q/DMMwDMMwDOcYX+BrM77A54Y+tJLj+AKfG9vc&#10;xhf4euQaq8n4Al+DnfzHF/j8XFP+4wt8PK4p/2J8gY/Fyuc3vsBhGIZhGIZheG4utZV064YcYX8S&#10;P2zE915D45XfEXZrrazYvSOu4P3cfmX7kO4p/7QzPDNe1wfbG7a5wmvwrGRs+WN/wSa3aksrm5zl&#10;b38iZfL6PC7jyp5gm8HqXigzeszyz/bodQqfwaZs2ys2u/rfdrTumzyZhtcQw6+HDb5rN13/L2zT&#10;YxtbYP1P2vb50G59vdfn8pqEq+8LkUfK3+uOsQaa18R6dJARuF523+QyKX8/O1dtxnL1NZ38HW/k&#10;Y/Yfs5/+SXrsP/q+mI+RT+73enj3jHu5JtjHIfuFZbl6Lv6p/Lv9nfzTF9TFItGv0e2kf/QNud0x&#10;/BTW8+TB8Udn1//teyvSjwO3kn/XHmz7dzwB/T19R9297NpGxqiQXvopH/WdgbbsekkdcORHv5X8&#10;C6/jS+wArNacznvNe9nJ32XI7wv7mkeVf5ExMunH262vz3Gvp5lpdW1mF5eTPr8uv9X+3X2srs3r&#10;8pyufp5h7D8MwzAMwzAMsJpbdbS/myvwN/hTdnGsw+/s5tat9nnOhecKHb0/3oKRf499GLah5Zwa&#10;WPnnd+3FtpHadsw/3+Ww36nw90Tw/4GP+Vrbk/AtcS+WP9+z8T2/6jwRy8x+toybhyP939nmrf/Z&#10;5rs+ttPZRmv/jNsicf74erABcq2/UehvCTnGxHKmLPiI7q2nbs1ZWzsc7adv5joBKX9AD7gtYNen&#10;Ldg3i/woe84bsd+vm1PS7afd+rtAr8K15d/1n0vk7zkf6O781qC/ybiTfz4POp9uwTPpFecKX1v/&#10;Xyp/6210sGNt7MNDPuRxpP9T/rSNTJP4EMcIPLI/5xI8bqKP0a9uIf/CPj3359088rw2x387+ePH&#10;q/Rz/Pfo/txhGIZhGIZhGIZ74HjLjJlcxX/eit376nAdeOe2PzDXi7wXI/81nt/g+Hrmx9GPmYNj&#10;v12ms7KheA5e+upsh/K8oJUP0McoE9dm+bH/On4fn6bL09mjXgFsoGkPxW7nNRo5r7OpF55Xx89+&#10;t1w7FNs/dv5ujpftu/bnkjZlzHKl39H9v/NVYlN+dvmn/qNeufdVDE83TyjpfDsr+VPP6Uf0/DR8&#10;P9hm7R+0/9D3tio/x3KOl/dXfs8yz2/FTv6W2Z/Kf6X/U/45/9d+ZI5hq+eY5/Lu1ofcyd9tFEiL&#10;NvbsbcBY/1v/3Ur+hf2Qfs5zLuMS2gN5nNH/kG2DNNm2T9zt7xV8Qh7/rWT8nvL3+C/n+NkHmP7B&#10;YjX+28m/yHn+3fjvVeQ/DMMwDMMwDMMwDMMwDMMwDMMwDMMwvC7EUBaXfg8EH/4q1s4xQEdc4p+/&#10;5NxLyvDeEN9yS1j/mLVzMn/isSjfpfLnuo5K6+y3Fro4lI6MJz7iklhA4pa8Ds5RrPtR/Rpio+Da&#10;cfSOnfJ3eIkL7GL3KZO/6+64X8pLfJWPkXbOFyDe3DHnjtVNvDYQawhln2UtMseb7/o1+Z85l/Md&#10;P0tejkW6pH6JOfLPsVHvsa5ZrtdGuTiW638RD04/5X47Oj1KPJfv29/+oS3sdADxusSSeU5B3hvH&#10;6We7/kP+jglc4ftO/eJYykvql3MpJ+leS/9nXH7i5zJ9mzbtfdSzv7fh7ym5HtxuXU+7+3LeHV4b&#10;zPezaod+hiK37nsfcOa54vkyOXeANpQc1S/QLhyfei127Tr7K/3H/6Pzsk173leXHv2P+0pZua9a&#10;963K6rWiYCW3jA3t0qRsOY+FvBLnle2etpkc1a/PI0/PVXor6MFV/z877v0T+XOO59xkmn4edvHg&#10;Trebh0Sd5zcqLlnnqxsrdjrTeWU79Pg4y32mfun/3XyFt7Irw5HehU7+OX+j4N3AfZV7QsaeI3QG&#10;r+mY13jukOPVrXOPWMm/a6+MU6wfVu2b/C/V57t1Sj1v6gxH/b/wPIvVu0wn/6Oy80ys8joP5ERd&#10;sjbcaqxmnZnyZ0yY6wR6nS+vK9i9W3uOmd8dunLw3UP0Ta5Z13GmfuHoW7sce495i7yjrvLNeRoJ&#10;YwXIekG/p970u/SR3jvT7nfvhKuxgMc5l6wTeslzele/lPtIrpzz7PNWh2F4M/8AoIL6IOC/JaMA&#10;AAesbWtCVPrOyv4Af5CPAAAAAAAAAAAAAAAAAAAAAAAAAAAAAAAAAAAAAAAAAAAAAAAAAAAAAAAA&#10;AAAAAAAAAAAAAAAAAAAAAAAAAAAAAAAAAAB4nO1cy5HrOAx0CApBISgEheAQFIJD8H0vvOxtDwpB&#10;ISgEbwYKQRl4hS2iBsaQIKmfPW+6q/pgiV80CZKgZi4XAAAAAAAAAAAAAAAAAAAAAAB+Elr39z/d&#10;wnrhu9sCHIvborFbOC6cFz4FW+j/x+OpNIf+vwvQf3+Q3e4Hce81Gfrvj7th063cWxPovz+g/+8G&#10;9P/dgP6/G9D/dyOl/7iBDfT/eKT0f3f7JLbqX1/++ve2cFg4LXwKjgv7hdeFa9tXLXk7X85Dlf/0&#10;dVI9zqerM+uy2v30dVG5d9/+qqAPn6A/+QmO68q6Z/+M4r71hrWm8ppou8U4eX1K+kC2nwvqYA5G&#10;PaXtlrxltv+d+tcBzY/Ya6zRhbVJzaUqMtdz2UfKb1aOJ2bu+H2X/q37fodzlP5rbci+1erHsKHs&#10;mE7VJeznS5i7trxD/2Zn7Y/Un+gitmw3lktsAmXfN5Y5Z2r/f10n618tZU47a3+0/rH5lDP3R0E9&#10;p2M6pfz+rMrV6a09hcYR57/O0OKoeEOJ/uTT5T6ftE3NudA6bekU8xmE1tcXStMk2hE7n1T+HZ8t&#10;YnVrHKHHPaJFleH3B/caN6j9eErtE3P1J+1je7ouYXur3FTaXFhryrih3BjO1L9L5LsZGhL20D+1&#10;LxoN+7cqr6W/TpsLS//ZGLtrcab+g5FnSmhP2Kp/ai9PuBn2v6v81h599ulL9aoTPmhNbMLCmfpb&#10;+77U3Cds1b/389Kipb/eA+TEZuZLeVwx5+xHaWitD50fSnCm/mv125o/Zctc6vW39Pw3ZfqE0vPf&#10;Y4NPSOm/5ruvkBZtop6ctn6a/gS3ohxeG6y+rokpToV+hnDW+f9P1Z+wNkZvnUW2xJVjMeUQoP92&#10;/QnXy7qYbWpPuvZeyYo/vJT/IfpXJ6z/fP+6limfTbj6tCVapdZuvlcuHV85dwBn6d8k6jlj/1fi&#10;F7eCY4o5c7ckXttc8u+Ec+6Az4z/W/W4E/Q/In6SQnVJx5ZL7msYtR83W8fVmfo/jHrOiP+UzrU9&#10;YcUVnhvaZI2BnHjxmfq7RF2xuAFjr/0f7bly4rP83VUsLT3Pjb9cC/S/Zq7dBOv8uYf+7UbKfV3q&#10;G67UGNh7/z/5tfQu6C7f71Rj+75BldNFxkp7sc9yk8rDdT98e66Bccb3fdb+Ime/c9R9bEyXnO+9&#10;6I6wd68xJevuYK3+uYytGVu/0QnplIr/lzAnJni2/jk+YI969tQ/dEbfUyfpM1J30LnM3euerf//&#10;ffxh+j8Ddkyt57nUcZo18eQQc+PA79D/iDFg6V8ajwlR78e2fqNHDO0rtrZ1LtD+nfoTrm6/70BT&#10;8SPyq2tsS77/FvCl5LP7y/pv/mPnhu6SPtfHdO8D7fxk/Ql0PqA2rP0mdPT5c+LHBJrHnZ97Or47&#10;+Od85su1ZSPKHALl8hmj9G9z+HuEUFuJzr/LOcv+BFCMWP6PJ8nBvd4v7/23hQAAAAAAAITK7zty&#10;7iZ/Clq/n/qUPjlv49z9+5m4FZxj3oHQPpkZ2x/zeW88sT+N+7oP0s/Zvqm7v3eAYtUPb6tPHJ/W&#10;XUpsvL5D/9HQePBn/yPPc2SL2pdfRcZiLZ43ibRtIK2GzFtH0sTuSWVeM67p7dqr9FZ5Wv9QH5tI&#10;u2Va3W/LJqF2cvtC7ZXPY/bN0YAhx14r5gi/7yPzR6dtA+m4X7K+UGy7U/bVcU/WI5Q35huteSXb&#10;Eoqxcn0he4TKDZVz9e9vRvmyvJB/0r/JNjoWKP1vrga5+tfit3Nfd82htK1KK8dNF0kjv3nh+cT5&#10;Hr4+J/Jz3zneRWlj45vtOrnXtZ/3drJvD/+cyy/RX6YZ/XOpSeO+7utlf7lPoXZyn6T+8u+DJ18W&#10;/+4DbYlpUKJ/Y+S39I/ZqlftJQwqDf8e3Xcfy/11Lr3nCM0rqS3Py0mUo/1/SZ/GRHtqr6tT+S0/&#10;JfXn9s6i750r1yBUh+X/pR1nI21O3TFNYm1gu/J8uKt3vTEOQutqGyhL6rZG/5R9Y2tMqf6h9lai&#10;PO7f3vpzH+T3qbdAXSW2Yj8p2Yp8tdeN7TaLd5ROfu80OFv/WL/Zno8D9ZdrjPN9LMmf0l/653qD&#10;/lZ/pQ+Wvm6N/uz7Jvfq2/X/tAjZr1V5tO/TiM1/Lucq8vNeTdu4UfXn9onmJZ8HOH+l6tD6y3HM&#10;aWXdsr1sr17UnatBSP8QZXk0//aY/7WLf9Og8zzc9/kv14Tc+W+tNbFv7uUci6VJ9alzr3u22Zc7&#10;qfxdIC+PtdjYC9W1Vv+r0Jbb2Luv8S/rnEQ5/G6M/CZwDK4Tz7Rvn5SGch/O+jbeloOyZ+/i678V&#10;/+P2VO71+wru/829zkXZXo55WesVlcc+pfHtnoz8d/We83J7eb7r9sq0JRoAAAAAAAAAAPBL8Xw+&#10;QRAEQRAEQRAEQRAEQRAEQRAEQRAEQRAEQRAEQRAEQRAEQRAEQRAEQRAEQRAEQRAEQRAEQRAEQRAE&#10;QRAEQRAEQRAEQRAEQRAEQRAEQRAEQRAEQRC0+R9/hCQ5rQ39DwAADtdta0JU+s7K/gB/koEAAAAA&#10;AAAAAAAAAAAAAAAAAAAAAAAAAAAAAAAAAAAAAAAAAAAAAAAAAAAAAAAAAAAAAAAAAAAAAAAAAAAA&#10;AAAAAAAAAHic7Z2NkRwpDIUdiBNxIA7EiTgQB+JEHMhe6eo+17tnSUDPz/5Yr2pqZ7tpEBII0IOe&#10;l5fBYDAYDAaDwWAwGAwGg8HgP/z69evl58+ff3ziOveq5+JzpawAZfj3wf9R6fmK/jN8//795dOn&#10;T3984jr3Mnz58uXfzy6+ffv2O++wN2UE9PtHRtT7tJ6Vnk/1vwI20f6u9l/1Ufp2laaT1+3f+Z1d&#10;VPKs5ARdGr1epcuuZ+28ez5wauereuvsH+Vr33W5tG97HpoPeQWq/q95ZfWO+58/f/73e+gt0v34&#10;8eP3vXiGuqgvC0Q6vR7pM0T+nibyiLy5F2WrXkgX1/V56qBpIy9PRx30evyNz6r/x9+vX7/+fu4K&#10;OvtzTWXR8iNNlM8zWZ8jPfcy+7sMUZ7bCJvH39CZponvjFtccz1FGp3zOLR9RT6kRxfIqelU7vig&#10;C9qyyh3XVB+qZy2f8X3X/vrMFaz8f1Zm1v/pf528gcz+6m+oU1Z37Bx6Vn3RLuKDL9A+qH6BPFZy&#10;drpAPsohP/cVVZ39+ZDPy98Z/+8xF7jF/ug8+iP17uSl/pX9fR3iwLbYPf5GWyB//vd+hqz0UdqL&#10;QvOhTpku8LcuK+2RuV5lf2TU5738TG8rW1zFLfanHWu77+QNZPZXf4fvzfoofd39j+o27nHd/SS+&#10;I7M/etA2lulC06nNaRfI7/bHP/JM/OUZzTeuIeMz7E9fUX3QnwF19e/qbxnfHJoemelb+j2epQ90&#10;a6XIi/v4TcD/kcbvISd9LwP1xodkutByMvnJX8dD+of/77Ko/DqXqfTpuh0MBoPBYDAYDDo495fd&#10;f83yb8E9uIQrOC3zNH3F257CY+XEpVjPZHGBe2JV/urZFZ/WcZiPwqnOrui44m3vIavGtqtnKs6q&#10;8h9VXHq3/Fv5tEdB5dY9E16nK3J18fx7tetMVuXV/P4J51WlPyn/Vj6t0pPzhs4p+h4F53iQhXyc&#10;A1nprNKBxhW7Zx5pf/TjnFzFeWncXmPmVfrT8m/h0yo9EaMLwLPC8yHzyv7E7VQWlbPTWaUDtT9y&#10;ZvJn/v/KHpoT+1ecl3PWyr1WHNlu+dT1Kp9W2R/uWPkj5RQ9/8xGyNz9f6oDz6uSf5crW6Eaq+BG&#10;9H7FeQVIq1xMl363/Fv5tM5P0oejjGgP9DWe3bW/jhme9lQHp/a/Fepv4BqUd698U2YXrvvcwdOf&#10;lH8rn9bpKbO3zjsZF7TszEYB5RaztDs6eA3769jJx/fiKS+IT1POC3my61X6k/Jv4dMy3s5lA8op&#10;VmUzJ3eulOeRZ0dnmY4970r+rl6DwWAwGAwGg8EKxL6I+ZyCdSBrmFUsqksTc9sd/uce2JE1gG4e&#10;WeauLPcG52JYd3sMfwXiH6y/d9Ym3fr1mfsZM65R15SB+E6s8FFldtcfCY9dB6ivxre69q9nY0iv&#10;+sue5xnuab2d94p77pf0zEGmM57p9El/8ziGx2iz8nfyymTM0nXXd8vI9LiDVRxJ9+RX53GUg/A4&#10;re7V1+dJoz4HnSuXo/FA5eyUD3CZ9BxRxZ/h88hHY/5al6r8nfJcxqrM6vqOvMQbVcYTrOzfnbcE&#10;XczS+S/4Ou3/6MrPM2TnO8mrOmdCOchSnY3I9O98R1d+lZfu13cZqzKr6zvyZno8QcePkd+KZ+zs&#10;X+l/52wR+fqnyxd50P2Oz9L+nsXis/I9r52zhFWZ1fUdeTM9niAb/5Vb9DZf7fu52v8zXVX9X8vu&#10;7O8c9Kr/a95d/6/mf13/17KrMqvrO/Leav+Aji0+huGfdHzp+CuXaTX+q9xu/4Ce4avOn2e6Ws1Z&#10;fDz1MU55xax8RTf+a/qqzOr6jrz3sD/1rtb/ei9rm9zXPuQ8ms//PY3OkX1On83luxiBzoX5ngEZ&#10;/D7ldeVXea1krMqsrq/SZHocDAaDwWAwGAwq6NxcP1c4wEejksvXHx8Bz+ICWbv7HszVOoL90s9E&#10;FWer9mO+ZzyLC8z2MiuyuIDu2dX9/yfrV7UVsTa9nnFu2J97ngdy6HXnIne4PNJUa/TOLpke9Fyg&#10;cqSVvm7lG0/g++/VPlXsj5gTfmOHI1Q/o/Erruueefbve7xR+cIsjyxenXFGHS9Yxft2OLou1qln&#10;E+HXM33tyLjiAk9Q+X/sjwx+biXjaFUH3kc0Dqfn+Chf+4VzbnxXfVRnJnheY+v0kyxG7f2Ftsf5&#10;FbDD0a24DvKr9LUr44oLPMHK/yMrfS/jVXc4Qs5SaF/Pyu/k0Xy7MzMhD22Wclw3VTmMberfKHvF&#10;0Z1wnZm+dmXc5QJ30Olb+6z6eK/rDkeo77XM+r+O313/37E/Zzv1LOdu39K9A9pvdzi6Xa6z0teV&#10;/q/P32J/9//I7uM/+sdPVum8Pfm4Wtlf887G/x37oyO/dmX8P+HodrnOTl9Xxv+ds44VqvW/ct5Z&#10;TIDr2m87jhD5sJ/OMbNnsjlwVl6VR7V+PplbX+HodrhOT7dT9x0ZnxUzGAwGg8FgMBi8f8Dn6Nrv&#10;UbiSt75b4x7vvtfYwAl2ZX9PXBRrXjgA1pSPqAN2PAHrWmJ6uq+y2wdcAY7hFBpP7HCljq8FYha+&#10;biR+FvB9rL4Ox2/oepUzGPHRmA1tS+ML6KvjdlXGzv5dXrtptE66D97luFcdQfa7I7T3eI7rlKvp&#10;ApHmat/KdMT17BwLcQuNszoHo7/PRT3QDXol1oXfcfkpQ2Px1VkBtUXF0e2kcZm0rsp5Ukf9LaEr&#10;dQwoD0tcD/torFDTESel3Cpe2KGyv16v7K/xcdo9bRI9eXxL8/L4dsWrZfyJ21z9mHLIip00AbWf&#10;xx89jpvxe1fquPrdMdL7+wSdOz3dt+XyeBza6xNw+ztvQD76m5TImOkGVFzUjv0rHkOxkwY9Ku+Z&#10;yat8mL9H8EodT7hDyuUDV135lhV4jjEus5nvtaAPOV9Fn9CxqeINvf1W/XHH/gH1f8rjKXbSKOeo&#10;46DKkX3P7L9bR+UE8fkdd6icn+7HugId2/Tjey3ig2/0vRzcUx1k15Vfy57vzteDyv74MuXUHTtp&#10;VCafdyrfznf6h7eZkzoG1Aa6p8fHZ9ettpNT/k+h4wdzzOzeao/d6rrvJVqNW35fy69k6daut6Tx&#10;siudnNbx9LnMd13Z/zcYDAaDwWAw+Lug6xhdz9xrHtntSYx1kL4rZadMXasS787Wgu8Bb0Fej+ew&#10;7js9R1Khsz+cAOl27K+xFtY7PPcW9HmCtyBvFo8kTu4xG+e0iD0636VQ7lbjFQGedZ+jPLTHIDwm&#10;q/y/6jNLq3kTQ6m4GC8X+TSWoxxyxylpPbX+Ki98zo5ekF3LUblO0J0xcY5HuQiNpXc+w7l75ZXh&#10;CzxGqvXz843OwVb+n3KyMr1u2d5sb//Yjdinx3yxbbZvm7YCJ+JxYuyt7aLTi8vucp1gZX/s6mVm&#10;sf8Vj+g2CjAHqGx6kp9zQd5fsryrGLDuD9J4N7HW7LejKu5VfY3urVKuJfMZK724v0OuE6z8v9tf&#10;5wm32p9+SVz9UfbXfrFrf/wGeanPI1+3/2pvB35EeVXlD8CuXqr6nmA1/6OecIy6B+UW+2u57odv&#10;tT86pBzVy679yUPHDrW57nfZyQd/rvyfy+s+P9NLds/lOkG2/vN9RTq3yM5fq24cK3vR/nX/wz3s&#10;r/O/6txyoLOb93HNk77Ms10+Pv/LZNF9GCu9+PzP5Rp8TLyF9eLg9TD2/7sx/P5gMBgM7oVs/beK&#10;ZYC39K75jmc6ha7XuvG2ip2eYFfX9ywzy0/jP6u9kQFdl74FXDn7UIH41+5+zVuwo2tP/wj7V/lp&#10;7EdjFX7GKeMIHcQtPJ4Od6a8Lv2PM3HMfZUP455/J3aqdfB3JFaxkqxuGpPRduHyKLJysrrC/7iu&#10;NY7vMqm9iFM7V7iLyv9rjF/PS9HPlPOtOEIvB93BnWj56EXP1aAflyeLOep3P39LO9J4OvJ4G/C6&#10;BTyW7HxAtg/bY7PEz72uFYen+Vb64HnixhUHu2N/9/9A25aOUx53zThCBxyV8nGuw+7/XfujFz2P&#10;6TIH9GyPQtNlNlZ9Zfb3uYieravyUv0ot9jpw8vh3glW/t9lyvZaVByh64Q03fsf72F/ZKKtZTIH&#10;3pL9K27xWfbP5n/4QvWXuo8Cn1RxhK5T/H/X/wO7/g7flOk8m8Pv+H+tWybPPfx/Zv+OW3yG//cP&#10;9fdzsHruUOcpGUfo5ejZwap9e1rXhc4zq7OZbjfFav4XcPtX87/Od2bldPbvuEW/d8/531vHvdc7&#10;g/eFsf9gbD8YDAaDwWAwGAwGg8FgMBgMBoPBYPD34RF70dn79JHBfhP/rPa9s8fS32kRYG9M9nmE&#10;PnVvqcPfaVxxiexL83x9/wjvANIP+zeeyVN2dTnNR/ft8ansr79jwr4j9tnpPrcsz2pv8K3yd3v1&#10;1Yb6HhCH1hvdsodM+wT5PattV+jq8sgydV+k9o2s/zjYr5bl6Z9qb54/u9obsmt/3stE+vjf37Gh&#10;9n9tvIb9/XcH1D70ww7sI66gfanbyxbX9bdFOqzsT9uhTzs8/6z/c538eZeb7qHUfZsB2pu+a4l9&#10;fvqM7rHVfLVNkobvJzgZQ1QX/q6hrG8rqFtXnvqCzPaMvfiGVZnkqe/vUZn1/XIn9ve97lznf60n&#10;55J0nFRZuM939IrMei5E86U9qNxXfNPJfnE9X6G+AHmqvk273PHn2dkBzcf3lq/kx49r/gF0p+9i&#10;Uz0y5vt8pdKxz3m0TtpffU+v7mXX+ZTmkb3bj/bg/fB0TOCcUzafcWBD/+3Mahxm/bQzliPL6dyw&#10;sz961TEL/+ntSO2v/l33mpPnif31XCLtV8vM3l3l86zK/vxPO74yJ0C+7ONAfnRHG878Orqr/Krn&#10;e+XddYHK/uo3AW0xixXomVFd31BXnR9W5xsy+1OujuV6Xc+lep/Scx+d/ZHJ29cz0MVdducWke6q&#10;3N14d9Ke9N062pc+2nmKwWDwofEPiCRqout3vRYAAAR5bWtCVPrOyv4Af6I2AAAAAAAAAAAAAAAA&#10;AAAAAAAAAAAAAAAAAAAAAAAAAAAAAAAAAAAAAAAAAAAAAAAAAAAAAAAAAAAAAAAAAAAAAAAAAAB4&#10;nO2aiW3rMBAFXUgaSSEpJI2kkBSSRlKIPzb4YzxsSNmxZPiaBwx0kOKxy0Mitd8rpZRSSimllFJK&#10;/df39/f+6+trSoXfg7Iel0z7EulfU1Wf3W435fPzc//6+vpzfst1px5V1i1Vvn95eTnYY+v0r630&#10;//v7+y9Kdax6P6P/afvP4P+ZPj4+ftoAcwFto64rjHbBdYXVkfgVzr1ZmnXMOLO0+rN1ThnSP6RX&#10;UD7KMUpzpIpXaVb/5/yR/V91S/BFH/+Jz7iIL3KczPmjwohf4ppnS5VXXdexnpnNRVke8mNsyvMs&#10;W6afVJxZG0i7VL7P4P8Otpv5/+3t7fCOiH14pvfHTCN9QZsgvNLinPZH/J5WHcs3vJeRXvd9PpNp&#10;0p66si3nHPjo/p9p5v/sO32eTEr4sOxY7SbHVMpQ9zP9VN4jr/TfqB1n/67wSh8f1vlsDiAeZeT9&#10;J+89itb4P4XNmG/p5/lugO2xYfbr7Jv0vXw3GI0V+T6a/T/HkPRVliXLO6vvEo+irfyPL/Ft9rWe&#10;Tn8v6ONJjrXZ92bzUdaD/Hp7yPE802TM6TbpZJlu+Tvor9rK/6WyUb4Dlm37e3v3Ne0k/cD7BGnR&#10;pnjmFP9nPMYk8iLNXr4lPer8r5RSSimlnlOX2ufNdO9lL/nWlOsgl7BhfRvNvmv699RftfZ5tT+s&#10;OdSayWzNeo3S/31tI7/zR9/8S2shrJv082soyznqR/zjMbu/lN7oepbXLK1RvybubM1pVua/iv2y&#10;3PsjX9Y88pz2wjO5zp5tJPdeOWcNl3s5JrB3sya82zrLmeuJdY/1Ztaa+rpShfc61r1MK21Xx/QZ&#10;kFdeox6nxHol90mXve6lMp+j7pdsb6P+z1obtmY/vms09le83Mct6COs860JP1Yv7JdjXv+3Ifch&#10;EHsZdcy1yrRVptnzGtm3/xNBnNH9kf9HZT5Hff4/xf8Zf/b+kHbinL0Zjvgz/8lYE35qvfqcl3sC&#10;+HpUp/RBt09ez/LKsNE+E/ezP3OdeY/KfK628H/fRymfUKY8LzHWMX4yltGe14afUi/CGDf4jwAb&#10;074Qc233fx9zco/ymP/5fyLzKPX73f+zMp+rY/7PuR079H6SdS318Sl9g7+Iyzy2Vfgxu2cYtuT9&#10;OudhxnDiYue0NXud+DP3KI+Vg39r8SFtJ23KntnI/6Myn/MuyH5b1il9R9/OumKP0VhF3Eyv59f9&#10;2fvBmnDCluqVYdSDuaT7N+fy0TcYz/fnRnn1MNpA34tMGxM/856Vufe1S2hpvUA9vvS/UkoppZRS&#10;SimllFJKXU07ERERERERERERERERERERERERERERERERERERERERERERERERERERERERERERERER&#10;EREREREREREREREREREREREREREREREREREREREREREREZE75B+Hl45q2TuOnAAAAsdta0JU+s7K&#10;/gB/o9UAAAAAAAAAAAAAAAAAAAAAAAAAAAAAAAAAAAAAAAAAAAAAAAAAAAAAAAAAAAAAAAAAAAAA&#10;AAAAAAAAAAAAAAAAAAAAAHic7dzRbdpgAIXRjMAIjMAIjNARGCEjMIJf+taHjsAIjJARMkI2oDYi&#10;EqDg32Cbi91zpe+lErjiUCA26dubFXc4HGablZc24p9d2oh/dmkj/tmljfhnlzbin13aiH92aSP+&#10;2aWN+GeXNuKfXdqI/2BbV7//bOqWdZ1vlDbi/9Dea+Oqbl/3VXc4a81/9v6HK3P+/Pn3828et+1I&#10;3fWe3IWN/+D+25bHtG93mXRh48+fP3/+/Pnz5z+6/75HK/6T97/3/sYc/3n6N68T3+d1z4/9dfqz&#10;5rzvcsj3mrQR/+OWP5g/5bNG2oj/8bzj9TUc/v+H/2pge/7T8V/U9/k5sD3/8fwf+blv02Ix1vkG&#10;/uP4P9L2hsWiw+v+rro8b7A8PZ9KnxP5v77/pnC794Ih/2n771pu89nBj/+0/ds+95X+7R/Z+E/a&#10;v68f/+f7P/K9r58s1oXjdGLj/3T/e+/v1vjz58//Vgvv/7P2XxWO4/PfvP2PD3vLcSr+s/f/aDmO&#10;8z/z968Kx7p13uB7/J/vv+7Z+ee60ne4Ss8B/s/379u1S5fvezXXCP9Wl+eU2q4d8J+Of5fXgCGO&#10;w/81/ZuVrgPzn7f/GM8B/tPyb/arGu57oPyn59+s+fmg+Ts8+p3Q/en2Xc4f83/tNeeIz/+Pp/N2&#10;1eX15V6/W5g24p9d2oh/dmkj/tmljfhnlzbin13aiH92aSP+2aWN+GeXNuKfXdqIf3ZpI/7ZpY34&#10;Z5c24p9d2oh/dmkj/tmljfhnlzbin13aiH92aSNJkiRJkiRJkiRJkiRJkiRJkiRJkiRJkiRJkiRJ&#10;kiRJkiRJkiRJkiRJkiRJkvTU/gExLqVn3aVPPwAAAVNta0JU+s7K/gB/pYUAAAAAAAAAAAAAAAAA&#10;AAAAAAAAAAAAAAAAAAAAAAAAAAAAAAAAAAAAAAAAAAAAAAAAAAAAAAAAAAAAAAAAAAAAAAAAAHic&#10;7dbhaYNgFIZRB3ERB3EQF3EQB3ERB7G8gQu3piH/ignngUObT/vrTWzOU5IkSZIkSZIkSZIkSZIk&#10;SZIkSR/RcRznvu9P5znLtXf3v7pP929d13Mcx3OapsfP7Bj9LPfUvXUWy7I8XscwDH++h3TvsmOV&#10;fbNhdq3N+z21f9U3v/6N7l+263tWOeuf5XqdffvG2b+6XtP9y3O+71//1+d5fto/1+z/fWXbeu7X&#10;79u2/frM9+e//b+v+h7X96v3QK7Vd/ucRdWfHddrkiRJkiRJkiRJ+vcGAAAAAAAAAAAAAAAAAAAA&#10;AAAAAAAAAAAAAAAAAAAAAAAAAAAAAAAAAAD4QD8K+ay4UtoqZgAABk1ta0JU+s7K/gB/pnoAAAAA&#10;AAAAAAAAAAAAAAAAAAAAAAAAAAAAAAAAAAAAAAAAAAAAAAAAAAAAAAAAAAAAAAAAAAAAAAAAAAAA&#10;AAAAAAAAAHic7ZzNkeM4DIUVgkJQCA5BISgEheAQfN8LL3vbg0JwCArBm4FDcAYeYYqoRqPBH9my&#10;TTXfq/pqpt0iCeHxV/JMc7/fmxjQ7xb8r1vwv27B/7oF/+sW/K9b8L9uwf+6Bf/rFvyvW/C/bsH/&#10;ugX/N1fb/PP/tHBbuC9cF04Ln47LFPzfVJ3wXTOX2Afg/6aaAt4zY2l9AP5vqtDYZyb4/6sV877I&#10;NQD+b6pLwv/i9oHwf1ONEe9pbejg/6/XKeB9X5r3JPj/EtE4P/r5nuaEtkTvSfC/bsH/ulWY/yc/&#10;Z1rE9k59pFzOM5fWX0fnc2sPf/VnN+evC8XSReJI7f1bv0c4+nZmj7WX5HiozsMza0th/sfOTrH9&#10;k7Xnyj1zn5rwM9sYZ6PePlHGan8I9Lk1zI+eLSr2v30y79azvEf8j8W+BurDw4o+8DefFft/fjLf&#10;1rrySf+5D+SsB/ycolb/Uz7lYOX50/7H+jvrIOOp1P+csT8LrsY4s+Iowf9UruS91Op/bL/nIu3w&#10;OSN0zdb+k1dHf+9Mzn419J5Rt1Wr/2s9ytXW/sf2rrE+cA2U0/MY/F/XTkrv8p/kVrY1WNdU6r8e&#10;BxIaV1TfI8/s3+l/qi29P7X6S63+p76nxf2Arlt7pn6X/22iLZ0v61lirf6vPf9dM+eEd/q/Nl/W&#10;fqFW/0mp9TM0J8Se45fsvxlPxf6TctYBi0tgLoD/z+nd/pNofY/tB2N9QNcF/5/TJ/xnDU34fWsI&#10;/Q6gZP/3vv7H1t0t/Gd1Td4zNkK/Ay7Z/z3s/2PjL/RMk7Sl/6zW94NYjvV7gJL938P5P/ZehnId&#10;On+9wn/WcYWnJfu/h+d/qVzTnqszcvLI+T/3e1NW3vboP0mvaaX53yXyJ/vB3NjvZnNyyPMMlaV1&#10;ZQzkq2/i3xHS71lK97/093+ktXvwFGuf/69B70lK979V46VE/w+JHD7rf+4ck4POcen+c355HSjR&#10;f9L4Qv9T63ku1ndA9uA/iftAqf6Txuax72Wncpg60+UQehaxF/9JXeH+c4zugX5AeeN9nT4v9M33&#10;/59nDbRvjJ0b9uT/3kR5Hxr739UM/n6ts2GqztHXcW6+f+eT+xDXX+y/4YQgCIIgCIKKlXP//nde&#10;aBc+HUtpopycFuaFm/9zWjjsLFf9Eu+w0Km46T7untML76n3fWwWTD6mV7W5hWaRH8lYeNxaHHdv&#10;xE2+XF/cp0+BPBKu0FzqsdH6HPHf+bre55U/6/zPOp98XW+MQ1Irft+78HzcrqyHPuP7OKrPrfh1&#10;rLF+kbonFvt/EdfLPsFtlzSv9pnjXY8tvq/Z/yzr0f2+VWUkN++XbGv0n4fGz2TUMwTat+IPxTqp&#10;OAYjjtgaonNCkuOL+84cKP8Jteoez4F+sMZ/53OpveMyN/e135D+6XpmVQ/HxeWuop5OXHdxX+uv&#10;FX8sVm6jE3mZfTvXTP85LifKyL5Vkv+kg4jzLu5BzlNr/OcyR+G3VYZ0Fv1O/iyvmdRn7L/2Ibb+&#10;h/zn3+s6OfZr5Bqt3PW/NP9ZgxoL8t4f8V9+1rmvtVDe/0m1ZeV4UHW/w38r1lz/5fo/iraOIv5c&#10;Tz6ho4iZ1+5n/eczZsj/S8RbPRbf6f8j41/7y+XOrkz/KW451zsjP7dAfiz/eZ8zqRxKr1vPxX1f&#10;H50oE7om5T+PM7nXX+u/3LfR7ygunQMrj9r/wSh3DpT/hOR9amScLnCN5b+G/Yitj9z/9H6UuYlr&#10;Qv5PRjn+3Vr/SWMg1kfW/5sYFyU9D+p8376IWC/u5/mfJPfAV+89eytzevb3S/WMoo6TKsvX6vma&#10;YppEPzi7n/PT7H6eU1pVbnbfz1yzr+fgfp4PYnX2okzM/0HUK+9TnoF/q6wxpRVaH0uVc1/PkuTY&#10;1n0E+n3+t4F5vKS1uyTx+S40N5J4HO1h/JD/g7inkyv/PQ4EQRC0A6W+/w8AAAAAAAAAAAAAAAAA&#10;AAAAAAAAAAAAAAAAAAAAAAAAAAAAAAAAAAAAAAAAAAAAAAAAAAAAAAAAAAAAAAAAAAAAAAAAAID7&#10;HyCNExHmjCp4AAADYW1rQlT6zsr+AH+mtgAAAAAAAAAAAAAAAAAAAAAAAAAAAAAAAAAAAAAAAAAA&#10;AAAAAAAAAAAAAAAAAAAAAAAAAAAAAAAAAAAAAAAAAAAAAAAAeJzt2d9x4jAQx/GU4BJcAiW4BJdA&#10;CZTgEvRyb/fgElyCS3AJlEAHnDWjHX5ZJAfIEUTmuzOfuQQseaWV/Cf38UEQBEEQBEEQxLMihD9/&#10;p1WzenUutUWck2E1r07p33G1e7O56tZ8+1Xr8o7jOCfDE8fUpTU2izHl9Kxz/o+YZX7UvvK8fVje&#10;XSbvWJfjk9f0UJjHKFQ6l35vNGmO7Gc7rkvzap+16Xc/n3Zcl9mHMRr5vgvl63FzZz/xMxvHwX2e&#10;y9/nurUuvhqThdV/keN1Tdi5a7qudjfud7+3bFxz+l378eu+cW3UKdVLz7VPn5f2z5jppy+cP5d/&#10;KdfR5dFn8ti6h/g5iaH7y9bOXGj/imjcGKfCOrin/iHNpa+dtTmFy/OG1s/3M7t+LC9rd5R+Wjlu&#10;CZf7by7/rVztHK3My5zOc7yx/pZXkDa6tmqqf4yd5HmWMeh16p76W5uD1DvXJsYk605/12NG95nV&#10;39dh6/5fqr997/u03I8bx/i49f5fW/0tercXdOyP1F8/a8PlXqjjH9y5cnPcu75/ov65XG+tv97/&#10;93Kug+R/a01eEQfJ2e7d362/vWOW6r9s1NbvxZ+s/yP739fX2k2hzvrHvPVaHzLzcyrMT67+9pwz&#10;ujnUWjfJEj7fH4O0KR3zVf1tn+mz/r311+e2+F3My89Bbh59/ftMu6nQ/hWh4/Q0z1A4Jld/z+qx&#10;dX+09eefR81JjinVf8y0s+/urX+MfSHXR+7/J9kXNf09qE1re5Fcl3D9/h9Dn4GPqfZWW53TKY03&#10;9rOXPgbX1o711+uY0yjrYArX16c5XL+nNK7dHD6/c82pn124fj/Y6rOTNlv176VfHae+A//WyO0p&#10;H6X7Y60RwuVvSbq3/Rohfl/9m8J1vKZ7d01h73ela2MM20fvsH9i/XsZ0xDq/38cgiAI4g3ifD4D&#10;AAAAAAAAAAAAAAAAAAAAAAAAAAAAAAAAAAAAAAAAAAAAAAAAAAAAAAAAAAAAAAAAAAAAAAAAAAAA&#10;AAAAAAAAAAAAAAAAAAAAAAAAAAA80z9TuUesopKxQgAABAxta0JU+s7K/gB/wQoAAAAAAAAAAAAA&#10;AAAAAAAAAAAAAAAAAAAAAAAAAAAAAAAAAAAAAAAAAAAAAAAAAAAAAAAAAAAAAAAAAAAAAAAAAAAA&#10;AHic7ZzNkeMgEEYVgkJQCBOCQlAICsEh+L4Xh+AQHIJDmM3AIUwGXncVVGlYaEA/CMvvVb3T2hLi&#10;QwJanm0aAAAAAAAAAAAAAAAAaJs/f68vf14+Xz5enl/u3S7Ynm6Su+udMXB4roHsrSNj4NCE7n3r&#10;lfwPjZY9c8Dx+Y7kzzrw2IxK9jI3dOR/eM6B7Huy/xjkPj+Z5708E1qyBwBQOZtnpk9t7dQr30up&#10;ubTmc7I/963hH2bvdjGfC7WlU9oRW/u3Zo1wMue5G31rSdseOebXCnOLna9u5tj2PEuPm4u2d9LW&#10;T741V+qe+9yEa7aaN89x+8h3fOcfAmMux/vMvYV9V5HT3i0pmX+7sN99tbw5+Wttz1HG8JCRWZ8w&#10;7lOPtRYl878t7G/fvLJn/nYMpMwHWp3iE/KP5ZSir5/3zl8b75avjGOlZLYmpfJPuffvEx/Ov/0E&#10;2lJD/rG+cq/lE/PX5r2Lch67zwh9Zu38JauTuXZryno19J4xNtZkPZSzhlibUvlvNebXzl9bu2pj&#10;4BH4nnbvS/Z71ylryH9Jnb5U/sIl81xD5PM1vJsqlb92H8h9dZ55L5TMP3Yud32qjZfvCrIXSuWv&#10;1Tym40A+l7unLpV/GzmX21+hWuLTXGfvMfW616JU/rn7P3lepDwTSuaf219zapzaubegVP5CbP4M&#10;PRO0On7N+ede69HzF1LmAZ+htTL5L6N0/oLM7zk1kekYcI9F/svYI3/L0ITft4Z03wHUnH+sXnD3&#10;mNJva6JdjzbvrpG/pWvSamyi+w645vxj6/+cPtqKuW1cM39La8aB1sfue4Ca89fWu3Ide9f+BO29&#10;jNbGLfK3nDIyrTn/WP3P93uW0sT6WtZcvjrlnP1/6u+mYv3mHrfW/IXYnPYd+F4pukj7pu20a5TY&#10;2t3Xh/Y5I9+VeWUMXHff6L8RerxZ/rH5bHpde60JctfgMXPr/zm6fVR7/m3C/RJr79bk/D5lTv6p&#10;z5gU3T6uPX/bv6m14Nzs1mLcMP/YfJ6q7zcg75C/kDoGUvPagjFjnObknzoHaoZqEe+Sv9A18XpX&#10;LKOt6cx9ljsO5Lrsus7dL/TN7/+fJ0dZN2r7hnfK3zIq4yDl+6WQfh8a/9/VDOZ6fXvD2DFHc4xb&#10;83/98zo5fg31kS3pJn2xV/0XAAAAAAAAAAAAAAAAAAAAAABW5Pl8IiIiIiIiIiIiIiIiIiIiIiIi&#10;IiIiIiIiIiIiIiIiIiIiIiIiIiIiIiIiIiIiIiIiIiIiIiIiIiIiIiLib/8BiQG1v7lFhoUAAAFi&#10;bWtCVPrOyv4Af9VdAAAAAAAAAAAAAAAAAAAAAAAAAAAAAAAAAAAAAAAAAAAAAAAAAAAAAAAAAAAA&#10;AAAAAAAAAAAAAAAAAAAAAAAAAAAAAAB4nO3RsQnEABADQffftD83fKyDHcE0oH2ez973JUT/Nv3b&#10;9G/Tv03/Nv3b9G/Tv03/Nv3b9G/Tv03/Nv3b9G/Tv03/Nv3b9G/Tv03/Nv3b9G/Tv03/Nv3b9G/T&#10;v03/Nv3b9G/Tv03/Nv3b9G/Tv03/Nv3b9G/Tv03/Nv3b9G/Tv03/Nv3b9G/Tv+3K1j9UXdn6h6or&#10;W/9QdWXrH6qubP1D1ZWtf6i6svUPVVe2/qHqytY/VF3Z+oeqK1v/UHVl6x+qrmz9Q9WVrX+ourL1&#10;D1VXtv6h6srWP1Rd2fqHqitb/1B1Zesfqq5s/UPVla1/qLqy9Q8AAAAAAAAAAAAAAAAAAAAAAAAA&#10;AAAAAAAAAAAAf/wASjbf9LMOnbAAAAoKbWtCVPrOyv4AgBE/AAAAAAAAAAAAAAAAAAAAAAAAAAAA&#10;AAAAAAAAAAAAAAAAAAAAAAAAAAAAAAAAAAAAAAAAAAAAAAAAAAAAAAAAAAAAAAB4nO2d624kVxHH&#10;8wh+BD8AEk4EiItgJyKEiwgxZGEJoKxBKEJ8IBYiKImQbAHKbiAJjoHFa8+l52bP2HNp32Y8Hnum&#10;x+P7JmuvNxfCRXbyArbzAsWp4+7Fm3jd3fZpd5/T9eGn/TLydve/uk5VnTrVDwHAQx6jD90chkw2&#10;KxUj0dg2u26Dgdffz+hmdDG8fl6qsYf6r66vSUt9YQHmajUoT07CaC4H8YRmmDZB9nA6nah9mr1P&#10;K2urSmG0WjBTqUB+fOKQ+QqN3WeEbOEToM+Esq77rpfXVGtzMDqWQ1/XQ3ZwD/SRUJmbg+XVlVDQ&#10;bBlQ0vUPmU8gOwDAdRIaRhPaK8uhwlhaglK5vB3ydQFiiYTvWvgJ2n46kx1gNtARMjvA2Biyo2Ow&#10;tNwOPfrk5HbI8oUeHvuxnKnVbhOMWr2OuUJY1gPMiXhc3GovESYYH2rJVBhiw+2j2L8qLfXFBRbH&#10;tYSDMYGWTKpuA33s/mTlL4ymCcTiCUilM1AoFrldCLSBbsVtQBWwjnmVkWDsok2M5XIwPTPD/flZ&#10;WWw2PmK2FaaYUBW6TFs4RN+gT07BQqPB3mnDNdVaDWtFYcsNVaHDXC8ORqJRmJqZ5n7dLSw31El/&#10;qekw/QEk02keNzLf7opMNkuxgPx0W2tCpVqFRbYmOKW+sHA4PBKldUB+MDbYYWs6zFYrLC5YdExZ&#10;1/tJfyXosGwAewTqi4uOicbjnWQDSoA6HjCfDtW5OR4TOKGklzXSXxmw1g9xTYP5hbpjorE4xQHq&#10;wHtg8uMTMF+vO6JYKlMcoBZbaAMYD9bq87ZUa3MfsnXD72smxBE56oEfhbn5eUew34Zlnzgs8L2k&#10;mdlZ3ktuR6lcHiD9lYL3Qo+OjfGeCAfskf7K8QHmg9gP7YRkOk17g2qBPh0mCgVeH7YjPz7eS/or&#10;Be+JTWeyLBeo2qJPTtG+oHrwmuBspeKEMOaB/Z/646LhAzoD/+9uRgfDq/vTj/qidZipzNqS0JJh&#10;2w/YZs8eRu7898Lpb7wDL9buws8n3oJHB9toEz0e2EEv7x/L52Ga5YJ2hKwOgO8dRAbbcOP2f3zn&#10;lZV/wmVtY1uwP+C1IOwnxf5BO8Zy+TDFgBHU/4fpTXhj81+B4YXa3cNHrjdF2gD6dZhi+tpRKJbC&#10;VAfC9Rd+UdqCV9feDxS/qewYAvXfRx8wNT1tS1nXjRDpjzEY/La6A9fa7wWOLw8sdQqyAcOaizA5&#10;NWVHmPQ/fPh6E35vvBtIrqQ2RcWDXP/xQgF0prENYakDd1qx3+8W3g4kT2c2+wXpz3sCxicmsPfb&#10;lpFozG9tLgLMu+F7iXWMtwIJuzah+ueZ/ng+2o54QvNbm4tgAPX/af5N+PXsnUDyZGwtIlL/XD7P&#10;YwA7QqI/xtfwy/IW/GpqO5AIjP/MnrBx3Oe3JZ5I+K3NRQCfeaXJcr/bQeWDrmsNUffK9wFzTP8i&#10;09eOm8MjfmvjNbzu8+hf27z2GkSeSqxrAvP/o/h/ogDFUsmOrRDE/72o/zeGVuCZsTcDyRdea3UJ&#10;1J/PxigUS04IQ/6P7xY8GV2DH2U2A8c3h1ZEvvsI9vjDRLFoy2guF4YegD3U/7K2ETi+PbK28+mX&#10;GyJr/7wHBOv/E4WiLdnRMdXPAvA9v8/+ycD8KlBEBttbHvQC8P3fVCbD6392JNNp1c+F89iPra/w&#10;rZurvvPY35fhS6+3Dlms3+dRH4huzY/B+p8dLPdTvQeU7/kxHwuPXG/6xsPXGrvsOsqMqx72/+C5&#10;PsD+LzwP5oCDEOR+YYLPxNRSKZ772xGS2C9M7B2dAclBLj9uSzKVDlPvj+rw8z/xhIY9XY6IxRNh&#10;6/1UFVz3D9lazs9/YexnB/tdGOp+YYHPQmb+nPt+J2jJFPl+NdAsv59l775T2O/D1PepKoY1Pxi/&#10;g+CWaCyu+oxo1cGYD3N47vtx/oMb0pnsR8MjUdXrP6qDMfzWUc1fc/0dylQ6vU36KwGfD4v7fnj+&#10;1w0sFlB9Dygs3LMB3P9xA1sHqBagBv+3gXTGMeY3Z/2+dkKgDWBegHGhHZg7Ygw5FO5vCarG0bdl&#10;Egm+H/QgovE46m5BPkAdOqzcEHuBtGTqE+D86GPaW1A+qA4Rqx8AbcDimL8/CZoPrRZlKxZA7fHf&#10;B+h+HJoPrQ6Y1/H3Hf2AA+0RmevC2EcfkYSLeiaaQ90tZO4L4vOdfjb+VuD5+j9WkD1zPhieURF1&#10;/u/jdLrUHyTVn/d6X3qjDYO3/i0VLy+9B88WbsPjN1YMj3xD06X+MtYCeK/3ldQGvLb+vrQ8X93B&#10;PvEBwTbQ41J/GfcEeK/3s8XbfLaa7Hw/uSHyXFiHS/1lrAXx+U4vzN+FP7TeVYInRlZ7BdrAlgv9&#10;ZZwLxOc79TXeUYaX6m/jPYl6Pm7zAL/1dAOf73RpsA0vsvdfJb4TXesWORfEBTLVgnF2Gnw3tg7P&#10;V3aU4pmxW6LmQkUUzgH4fKcryU3onb6jBD/O3IKv3VgGsz5A+p8On++E4JwfrK3gbAWc9yQLmP8/&#10;lViHr/5tGbquNcC6Hx/1l6kOfPx53QOf41cGluCJ4TX+PuEzDhJXUnz+B3zx9daJ12+i0/t/+n2d&#10;8uzuA8+B4yyAx5lf7Y6t8VoRzgS8CC5r65jP8Rmkn/uz4eh6TWj9P51eF8/yRPCM/udfNfC7DPAY&#10;8784qwHtw+Lp9Cb8JHvrRH6Q3Ljvt7j24N9Av4N/E23unNcnai5wr6L6a+fVP+CImg3mNv/zW1en&#10;7AVAI6/YFaQ9Yiiof0cANPISkftAey60l6X+3x0AjbxEVE+A2/0fWXpA+gOgkVeIivv5e+JSf1n2&#10;fw0f9fGSLYHaIwOKxv4HAdDKC+1Fz4hzs/YjMvQAdwVAK5HsM/oE686fk0vtZZkN1BMAzUSwa+ru&#10;Vf+n231/WWbDoP5NyUiYWiNXPdTcwm3cL9PaT9jjtua3T9orA/b9H7jUn87/qYPbdR+RqeeLeDBu&#10;6z0yxf3E6ZzF7yMy9fsQJ4Px/vYZtN8l7aXnrNrTuy8/59G+SdpLTeSM6z3F/HKD77zbfb2PI0ut&#10;l7gfXK/d7ulRvic3+L73CtAd2Se/LwUdZmyuC9D8OKp/91FWIqbeA+eI54OW66GtGcSpeKFzELRH&#10;zrIPQaihPeKVHyOcse+j9ojf9x9mdof8jfPdnjklxJEY8r+P123/EXF+doeC08MnOm8lHgyu831D&#10;/r/zxxFRqyLk0x05y9xhwjk42/9qwDQ/zll60IjTaTKeY3QGWHeL8+5Nhp19U+8+xiUJ9D5J/ybh&#10;iISp83Om1kFbywmCIAiCIAiCIAiCIAiCIAjC4n9L1ZbITbgNoAAABF5ta0JU+s7K/gCAEcUAAAAA&#10;AAAAAAAAAAAAAAAAAAAAAAAAAAAAAAAAAAAAAAAAAAAAAAAAAAAAAAAAAAAAAAAAAAAAAAAAAAAA&#10;AAAAAAAAAHic7ZvdjeIwGEVTAiVMCZRACZRACZTA+75QAiVQAiWwHVACHWSxZEvI438nuV7pXOm8&#10;DCGAT2zHnzPTRLoyz/N/DemL2h/+tVH7w782an/410btD//aqP3hXxu1P/xro/aHf23U/vCvjdof&#10;/rVR+8O/Nmp/+NdG7Q//2qj94V8btT/8a6P2h39t1P7wr43aH/61UfvDvzZqf/jXRu0P/9qo/eFf&#10;G7W/Tubpz9/Hh9uH44fWZth93nuy53l+mD1e9nOu9rifws8yx50/3O05/PM+7Xkv9vvvOn5DUwZw&#10;2Ovf93SqbEPT9u+Amxz3xOfs7LVUe87ZXi/9YgszgMMl/X+7yfWlXaSvl3KLnH/feD05aq/frgzg&#10;cA3/bmxN/fR7h6OYp11knK+hdG5ZJAM4XMu/4Rppy0OnI8M+cO5L5znfW7o3GcDhmv5j/amk7z++&#10;8Pt0zFNu3H975/WPT91TrJIBHPZg3Ob6XGieTnmKjRkmB/t5oWP2me8RW5/s7GtubdEntDIDOOzC&#10;5pRp+18/u+LY0qTmlMfWXkuj9reQf5NHov0PXvun/PvHlibl34w3m6/tS6L2t6D/c6L9L17bp+7R&#10;3/b4Wl8/mTGopTaxetT+OjnY/mpI+ffvAUpqM++pvq5YsvZ72bk+tH7YPAM47CHX1rH5t3b99yoc&#10;E2rXf0/1mDCAQ4V/k2ulq++5IdWkLTXFV+U4s1gGcKjyb9Jao38mxoKeunKsprxaBnCo9G9ynNpq&#10;trn6cuu+Uqr+sHgGcNjDdy0tRW7MNjnaY2tc5eZut69ce31ttgcwgMMuVoirKZb03Zp67X4q3xPe&#10;bA9Y7W9A/y67KV9bbtmv+bHXzVLXVVfU/gb275KqK8wdnlLXwGb1YrW/lfy7565itVzz99L6y7HC&#10;/7Fi7k6tP/FfxsWO0W5Pzt9Tjd33ub73snPyKXKtmL+l1nIv7z3us5/2+xwD15nb70vdX2y2DhzA&#10;YQ+t92e9z+iEPOXq/0uuK/Bf5j+0Rl/S0/eYkduDLmXTvcIBHK7p35+fTXLzeSl+naalnhxi0zrw&#10;AA7X9u/fj/U+o2cI3VfU1o5C/X7zPYABHK7l34z958BYasbs29T+zH9s3XCa8uv6mPdb4HtukgEc&#10;9uDqu3fbJ92ar7QtjcuTfe99+l03vk1t/5vjnke4BM5puNrXWp81WiwDOOyC9EXtD//aqP3hXxu1&#10;P/xro/aHf23U/vCvjdof/rVR+8O/Nmp/+NdG7Q//2qj94V8btT/8a6P2h39t1P7wr43aH/61UfvD&#10;vzZqf/jXRu0P/9qo/QEAAAAAAAAAAAAAAAAAAAAAAAAAAAAAAAAAAAAAAAAAAAAAAAAAAAAAAAAA&#10;AAAAAAAAAAAAAAAAAAAAwOL8A8blSNCgRd/GAAEV5mFUWFQgLzk4IDw8IC8wIDcgPj4gLzAgPDwg&#10;LzEgPDwgLzAgWyA8PCAvMCA8PCAvOTkgL0Nvb2xUeXBlRm9udCAvMCA8PCAvMCAo/v8AVQBiAHUA&#10;bgB0AHUALQBCAG8AbABkKSAvMiAxID4+ID4+ID4+IDw8IC8wIDw8IC85OSAvQ29vbFR5cGVGb250&#10;IC8wIDw8IC8wICj+/wBNAHkAcgBpAGEAZABQAHIAbwAtAFIAZQBnAHUAbABhAHIpIC8yIDAgPj4g&#10;Pj4gPj4gPDwgLzAgPDwgLzk5IC9Db29sVHlwZUZvbnQgLzAgPDwgLzAgKP7/AEEAZABvAGIAZQBJ&#10;AG4AdgBpAHMARgBvAG4AdCkgLzIgMCA+PiA+PiA+PiA8PCAvMCA8PCAvOTkgL0Nvb2xUeXBlRm9u&#10;dCAvMCA8PCAvMCAo/v8AVABpAG0AZQBzAE4AZQB3AFIAbwBtAGEAbgBQAFMATQBUKSAvMiAxID4+&#10;ID4+ID4+IF0gPj4gLzIgPDwgLzAgWyA8PCAvMCA8PCAvMCAo/v8pIC81IDw8IC8wIFsgPDwgLzAg&#10;KP7//jX+NSkgLzEgMSA+PiA8PCAvMCAo/v/+N/43KSAvMSAxID4+IDw8IC8wICj+//45/jkpIC8x&#10;IDEgPj4gPDwgLzAgKP7//jv+OykgLzEgMSA+PiA8PCAvMCAo/v/+Pf49KSAvMSAxID4+IDw8IC8w&#10;ICj+//4//j8pIC8xIDEgPj4gPDwgLzAgKP7//kH+QSkgLzEgMSA+PiA8PCAvMCAo/v/+Q/5DKSAv&#10;MSAxID4+IDw8IC8wICj+//8I/wgpIC8xIDEgPj4gPDwgLzAgKP7//zv/OykgLzEgMSA+PiA8PCAv&#10;MCAo/v//W/9bKSAvMSAxID4+IDw8IC8wICj+/yAYIBgpIC8xIDEgPj4gPDwgLzAgKP7/MAgwCCkg&#10;LzEgMSA+PiA8PCAvMCAo/v8wCjAKKSAvMSAxID4+IDw8IC8wICj+/zAMMAwpIC8xIDEgPj4gPDwg&#10;LzAgKP7/MA4wDikgLzEgMSA+PiA8PCAvMCAo/v8wEDAQKSAvMSAxID4+IDw8IC8wICj+/zAUMBQp&#10;IC8xIDEgPj4gPDwgLzAgKP7//jb+NikgLzEgMiA+PiA8PCAvMCAo/v/+OP44KSAvMSAyID4+IDw8&#10;IC8wICj+//46/jopIC8xIDIgPj4gPDwgLzAgKP7//jz+PCkgLzEgMiA+PiA8PCAvMCAo/v/+Pv4+&#10;KSAvMSAyID4+IDw8IC8wICj+//5A/kApIC8xIDIgPj4gPDwgLzAgKP7//kL+QikgLzEgMiA+PiA8&#10;PCAvMCAo/v/+RP5EKSAvMSAyID4+IDw8IC8wICj+//8J/wkpIC8xIDIgPj4gPDwgLzAgKP7//z3/&#10;PSkgLzEgMiA+PiA8PCAvMCAo/v//Xf9dKSAvMSAyID4+IDw8IC8wICj+/yAZIBkpIC8xIDIgPj4g&#10;PDwgLzAgKP7/MAkwCSkgLzEgMiA+PiA8PCAvMCAo/v8wCzALKSAvMSAyID4+IDw8IC8wICj+/zAN&#10;MA0pIC8xIDIgPj4gPDwgLzAgKP7/MA8wDykgLzEgMiA+PiA8PCAvMCAo/v8wETARKSAvMSAyID4+&#10;IDw8IC8wICj+/zAVMBUpIC8xIDIgPj4gPDwgLzAgKP7//w//DykgLzEgMyA+PiA8PCAvMCAo/v//&#10;Xv9eKSAvMSAzID4+IDw8IC8wICj+/zBBMEEpIC8xIDMgPj4gPDwgLzAgKP7/MEMwQykgLzEgMyA+&#10;PiA8PCAvMCAo/v8wRTBFKSAvMSAzID4+IDw8IC8wICj+/zBHMEcpIC8xIDMgPj4gPDwgLzAgKP7/&#10;MEkwSSkgLzEgMyA+PiA8PCAvMCAo/v8wYzBjKSAvMSAzID4+IDw8IC8wICj+/zCDMIMpIC8xIDMg&#10;Pj4gPDwgLzAgKP7/MIUwhSkgLzEgMyA+PiA8PCAvMCAo/v8whzCHKSAvMSAzID4+IDw8IC8wICj+&#10;/zCOMI4pIC8xIDMgPj4gPDwgLzAgKP7/MJ0wnSkgLzEgMyA+PiA8PCAvMCAo/v8wnjCeKSAvMSAz&#10;ID4+IDw8IC8wICj+/zChMKEpIC8xIDMgPj4gPDwgLzAgKP7/MKMwoykgLzEgMyA+PiA8PCAvMCAo&#10;/v8wpTClKSAvMSAzID4+IDw8IC8wICj+/zCnMKcpIC8xIDMgPj4gPDwgLzAgKP7/MKkwqSkgLzEg&#10;MyA+PiA8PCAvMCAo/v8wwzDDKSAvMSAzID4+IDw8IC8wICj+/zDjMOMpIC8xIDMgPj4gPDwgLzAg&#10;KP7/MOUw5SkgLzEgMyA+PiA8PCAvMCAo/v8w5zDnKSAvMSAzID4+IDw8IC8wICj+/zDuMO4pIC8x&#10;IDMgPj4gPDwgLzAgKP7/MPUw9ikgLzEgMyA+PiA8PCAvMCAo/v8w/DD+KSAvMSAzID4+IDw8IC8w&#10;ICj+/zAFMAUpIC8xIDMgPj4gPDwgLzAgKP7//wH/ASkgLzEgNCA+PiA8PCAvMCAo/v//H/8fKSAv&#10;MSA0ID4+IDw8IC8wICj+//8a/xspIC8xIDUgPj4gPDwgLzAgKP7/MPsw+ykgLzEgNSA+PiA8PCAv&#10;MCAo/v8gECAQKSAvMSA1ID4+IDw8IC8wICj+//8O/w4pIC8xIDYgPj4gPDwgLzAgKP7/MAIwAikg&#10;LzEgNiA+PiA8PCAvMCAo/v//DP8MKSAvMSA3ID4+IDw8IC8wICj+/zABMAEpIC8xIDcgPj4gPDwg&#10;LzAgKP7/IBUgFSkgLzEgOCA+PiA8PCAvMCAo/v8gJSAmKSAvMSA4ID4+IDw8IC8wICj+//8E/wQp&#10;IC8xIDkgPj4gPDwgLzAgKP7/AKMAoykgLzEgOSA+PiA8PCAvMCAo/v//5f/lKSAvMSA5ID4+IDw8&#10;IC8wICj+//8F/wUpIC8xIDEwID4+IDw8IC8wICj+/wCiAKIpIC8xIDEwID4+IDw8IC8wICj+/wCw&#10;ALApIC8xIDEwID4+IDw8IC8wICj+/yAwIDApIC8xIDEwID4+IDw8IC8wICj+/yAyIDQpIC8xIDEw&#10;ID4+IDw8IC8wICj+/zAAMAApIC8xIDExID4+IDw8IC8wICj+/zBCMEIpIC8xIDEyID4+IDw8IC8w&#10;ICj+/zBEMEQpIC8xIDEyID4+IDw8IC8wICj+/zBGMEYpIC8xIDEyID4+IDw8IC8wICj+/zBIMEgp&#10;IC8xIDEyID4+IDw8IC8wICj+/zBKMGIpIC8xIDEyID4+IDw8IC8wICj+/zBkMIQpIC8xIDEyID4+&#10;IDw8IC8wICj+/zCGMIYpIC8xIDEyID4+IDw8IC8wICj+/zCIMI0pIC8xIDEyID4+IDw8IC8wICj+&#10;/zCPMJMpIC8xIDEyID4+IDw8IC8wICj+//8Q/xkpIC8xIDEzID4+IDw8IC8wICj+/zCiMKIpIC8x&#10;IDE0ID4+IDw8IC8wICj+/zCkMKQpIC8xIDE0ID4+IDw8IC8wICj+/zCmMKYpIC8xIDE0ID4+IDw8&#10;IC8wICj+/zCoMKgpIC8xIDE0ID4+IDw8IC8wICj+/zCqMMIpIC8xIDE0ID4+IDw8IC8wICj+/zDE&#10;MOQpIC8xIDE0ID4+IDw8IC8wICj+/zDmMOYpIC8xIDE0ID4+IDw8IC8wICj+/zDoMO0pIC8xIDE0&#10;ID4+IDw8IC8wICj+/zDvMPMpIC8xIDE0ID4+IDw8IC8wICj+/zIgMkMpIC8xIDE0ID4+IDw8IC8w&#10;ICj+/zKAMrApIC8xIDE0ID4+IDw8IC8wICj+/zLQMv4pIC8xIDE0ID4+IDw8IC8wICj+/zMAM1cp&#10;IC8xIDE0ID4+IDw8IC8wICj+/zNxM3YpIC8xIDE0ID4+IDw8IC8wICj+/zOAM90pIC8xIDE0ID4+&#10;IDw8IC8wICj+/04An6UpIC8xIDE0ID4+IDw8IC8wICj+/wAwADkpIC8xIDE1ID4+IDw8IC8wICj+&#10;/wAhAH4pIC8xIDE2ID4+IDw8IC8wICj+/wChAP8pIC8xIDE2ID4+IDw8IC8wICj+/yAcIBwpIC8x&#10;IDE2ID4+IDw8IC8wICj+/yAdIB0pIC8xIDE2ID4+IF0gPj4gPj4gPj4gXSAvMSBbIDw8IC8wIDAg&#10;Pj4gXSA+PiAvMyA8PCAvMCBbIDw8IC8wIDw8IC8wICj+/wBZAGEAawB1AG0AbwBuAG8ASABhAG4A&#10;awBhAGsAdSkgLzUgPDwgLzAgMCAvMSA8PCAvMCBbIDw8IC8wIC0uNSAvMiAo/v//CCkgPj4gPDwg&#10;LzAgLS41IC8yICj+//87KSA+PiA8PCAvMCAtLjUgLzIgKP7//1spID4+IDw8IC8wIC0uNSAvMiAo&#10;/v8gGCkgPj4gPDwgLzAgLS41IC8yICj+/yAcKSA+PiA8PCAvMCAtLjUgLzIgKP7/MAgpID4+IDw8&#10;IC8wIC0uNSAvMiAo/v8wCikgPj4gPDwgLzAgLS41IC8yICj+/zAMKSA+PiA8PCAvMCAtLjUgLzIg&#10;KP7/MA4pID4+IDw8IC8wIC0uNSAvMiAo/v8wECkgPj4gPDwgLzAgLS41IC8yICj+/zAUKSA+PiA8&#10;PCAvMSAtLjUgLzIgKP7//wkpID4+IDw8IC8xIC0uNSAvMiAo/v//PSkgPj4gPDwgLzEgLS41IC8y&#10;ICj+//9dKSA+PiA8PCAvMSAtLjUgLzIgKP7/IBkpID4+IDw8IC8xIC0uNSAvMiAo/v8gHSkgPj4g&#10;PDwgLzEgLS41IC8yICj+/zAJKSA+PiA8PCAvMSAtLjUgLzIgKP7/MAspID4+IDw8IC8xIC0uNSAv&#10;MiAo/v8wDSkgPj4gPDwgLzEgLS41IC8yICj+/zAPKSA+PiA8PCAvMSAtLjUgLzIgKP7/MBEpID4+&#10;IDw8IC8xIC0uNSAvMiAo/v8wFSkgPj4gPDwgLzEgLS41IC8yICj+//8OKSA+PiA8PCAvMSAtLjUg&#10;LzIgKP7/MAIpID4+IDw8IC8xIC0uNSAvMiAo/v//DCkgPj4gPDwgLzEgLS41IC8yICj+/zABKSA+&#10;PiA8PCAvMCAtLjI1IC8xIC0uMjUgLzIgKP7//xopID4+IDw8IC8wIC0uMjUgLzEgLS4yNSAvMiAo&#10;/v//GykgPj4gPDwgLzAgLS4yNSAvMSAtLjI1IC8yICj+/zD7KSA+PiA8PCAvMCAtLjI1IC8xIC0u&#10;MjUgLzIgKP7/IBApID4+IF0gPj4gLzIgPDwgLzAgPDwgLzAgWyA8PCAvMCAxIC8xIFsgPDwgLzAg&#10;WyAxIDUgXSAvMSA8PCAvMSA8PCAvMCBbIC4yNSAuMjUgLjI1IF0gLzEgMSA+PiA+PiA+PiBdID4+&#10;IDw8IC8wIDIgLzEgWyA8PCAvMCBbIDIgMSBdIC8xIDw8IC8wIDw8IC8wIFsgMC4wIDAuMCAuNSBd&#10;IC8xIDMgPj4gPj4gPj4gPDwgLzAgWyAyIDIgXSAvMSA8PCAvMCA8PCAvMCBbIDAuMCAwLjAgMC4w&#10;IF0gLzEgMyA+PiA+PiA+PiA8PCAvMCBbIDIgMyBdIC8xIDw8IC8wIDw8IC8wIFsgMC4wIDAuMCAu&#10;NSBdIC8xIDMgPj4gPj4gPj4gPDwgLzAgWyAyIDQgXSAvMSA8PCAvMCA8PCAvMCBbIDAuMCAwLjAg&#10;LjUgXSAvMSAzID4+ID4+ID4+IDw8IC8wIFsgMiA1IF0gLzEgPDwgLzAgPDwgLzAgWyAwLjAgLjI1&#10;IC4yNSBdIC8xIDEgPj4gPj4gPj4gPDwgLzAgWyAyIDcgXSAvMSA8PCAvMCA8PCAvMCBbIDAuMCAw&#10;LjAgMC4wIF0gLzEgMiA+PiA+PiA+PiA8PCAvMCBbIDIgOCBdIC8xIDw8IC8wIDw8IC8wIFsgMC4w&#10;IDAuMCAwLjAgXSAvMSAzID4+ID4+ID4+IDw8IC8wIFsgMiA5IF0gLzEgPDwgLzAgPDwgLzAgWyAw&#10;LjAgMC4wIC41IF0gLzEgMyA+PiA+PiA+PiA8PCAvMCBbIDIgMTAgXSAvMSA8PCAvMCA8PCAvMCBb&#10;IDAuMCAwLjAgLjUgXSAvMSAzID4+ID4+ID4+IDw8IC8wIFsgMiAxMSBdIC8xIDw8IC8wIDw8IC8w&#10;IFsgMC4wIDAuMCAwLjAgXSAvMSAzID4+ID4+ID4+IDw8IC8wIFsgMiAxMiBdIC8xIDw8IC8wIDw8&#10;IC8wIFsgMC4wIDAuMCAuNSBdIC8xIDMgPj4gPj4gPj4gPDwgLzAgWyAyIDEzIF0gLzEgPDwgLzAg&#10;PDwgLzAgWyAwLjAgMC4wIC41IF0gLzEgMyA+PiA+PiA+PiA8PCAvMCBbIDIgMTQgXSAvMSA8PCAv&#10;MCA8PCAvMCBbIDAuMCAwLjAgLjUgXSAvMSAzID4+ID4+ID4+IDw8IC8wIFsgMiAxNSBdIC8xIDw8&#10;IC8wIDw8IC8wIFsgMC4wIDAuMCAuNSBdIC8xIDMgPj4gPj4gPj4gPDwgLzAgWyAyIDE2IF0gLzEg&#10;PDwgLzAgPDwgLzAgWyAwLjAgMC4wIC41IF0gLzEgMyA+PiA+PiA+PiBdID4+IDw8IC8wIDMgLzEg&#10;WyA8PCAvMCBbIDMgMSBdIC8xIDw8IC8xIDw8IC8wIFsgMC4wIDAuMCAuNSBdIC8xIDMgPj4gPj4g&#10;Pj4gPDwgLzAgWyAzIDMgXSAvMSA8PCAvMSA8PCAvMCBbIDAuMCAwLjAgMS4wIF0gPj4gPj4gPj4g&#10;PDwgLzAgWyAzIDUgXSAvMSA8PCAvMSA8PCAvMCBbIDAuMCAuMjUgLjI1IF0gLzEgMSA+PiA+PiA+&#10;PiA8PCAvMCBbIDMgNyBdIC8xIDw8IC8xIDw8IC8wIFsgMC4wIDAuMCAwLjAgXSAvMSAyID4+ID4+&#10;ID4+IDw8IC8wIFsgMyA4IF0gLzEgPDwgLzEgPDwgLzAgWyAwLjAgMC4wIDEuMCBdID4+ID4+ID4+&#10;IDw8IC8wIFsgMyA5IF0gLzEgPDwgLzEgPDwgLzAgWyAwLjAgMC4wIDEuMCBdID4+ID4+ID4+IDw8&#10;IC8wIFsgMyAxMCBdIC8xIDw8IC8xIDw8IC8wIFsgMC4wIDAuMCAxLjAgXSA+PiA+PiA+PiA8PCAv&#10;MCBbIDMgMTIgXSAvMSA8PCAvMSA8PCAvMCBbIDAuMCAwLjAgMS4wIF0gPj4gPj4gPj4gPDwgLzAg&#10;WyAzIDEzIF0gLzEgPDwgLzEgPDwgLzAgWyAwLjAgMC4wIDEuMCBdID4+ID4+ID4+IDw8IC8wIFsg&#10;MyAxNCBdIC8xIDw8IC8xIDw8IC8wIFsgMC4wIDAuMCAxLjAgXSA+PiA+PiA+PiA8PCAvMCBbIDMg&#10;MTUgXSAvMSA8PCAvMSA8PCAvMCBbIC4xMjUgLjI1IC41IF0gLzEgNCA+PiA+PiA+PiA8PCAvMCBb&#10;IDMgMTYgXSAvMSA8PCAvMSA8PCAvMCBbIC4xMjUgLjI1IC41IF0gLzEgNCA+PiA+PiA+PiBdID4+&#10;IDw8IC8wIDQgLzEgWyA8PCAvMCBbIDQgMSBdIC8xIDw8IC8xIDw8IC8wIFsgMC4wIDAuMCAuNSBd&#10;IC8xIDMgPj4gPj4gPj4gPDwgLzAgWyA0IDUgXSAvMSA8PCAvMSA8PCAvMCBbIDAuMCAuMjUgLjI1&#10;IF0gLzEgMSA+PiA+PiA+PiA8PCAvMCBbIDQgNyBdIC8xIDw8IC8xIDw8IC8wIFsgMC4wIDAuMCAw&#10;LjAgXSAvMSAyID4+ID4+ID4+IDw8IC8wIFsgNCAxNSBdIC8xIDw8IC8xIDw8IC8wIFsgLjEyNSAu&#10;MjUgLjI1IF0gLzEgNCA+PiA+PiA+PiA8PCAvMCBbIDQgMTYgXSAvMSA8PCAvMSA8PCAvMCBbIC4x&#10;MjUgLjI1IC4yNSBdIC8xIDQgPj4gPj4gPj4gXSA+PiA8PCAvMCA1IC8xIFsgPDwgLzAgWyA1IDEg&#10;XSAvMSA8PCAvMCA8PCAvMCBbIDAuMCAuMjUgLjI1IF0gLzEgMSA+PiA+PiA+PiA8PCAvMCBbIDUg&#10;MiBdIC8xIDw8IC8wIDw8IC8wIFsgLjI1IC4yNSAuMjUgXSAvMSAxID4+ID4+ID4+IDw8IC8wIFsg&#10;NSAzIF0gLzEgPDwgLzAgPDwgLzAgWyAwLjAgLjI1IC4yNSBdIC8xIDEgPj4gPj4gPj4gPDwgLzAg&#10;WyA1IDQgXSAvMSA8PCAvMCA8PCAvMCBbIDAuMCAuMjUgLjI1IF0gLzEgMSA+PiA+PiA+PiA8PCAv&#10;MCBbIDUgNSBdIC8xIDw8IC8wIDw8IC8wIFsgMC4wIC41IC41IF0gLzEgMSA+PiA+PiA+PiA8PCAv&#10;MCBbIDUgNiBdIC8xIDw8IC8wIDw8IC8wIFsgLjI1IC4yNSAuMjUgXSAvMSAxID4+ID4+ID4+IDw8&#10;IC8wIFsgNSA3IF0gLzEgPDwgLzAgPDwgLzAgWyAuMjUgLjI1IC4yNSBdIC8xIDEgPj4gPj4gPj4g&#10;PDwgLzAgWyA1IDggXSAvMSA8PCAvMCA8PCAvMCBbIDAuMCAuMjUgLjI1IF0gLzEgMSA+PiA+PiA+&#10;PiA8PCAvMCBbIDUgOSBdIC8xIDw8IC8wIDw8IC8wIFsgMC4wIC4yNSAuMjUgXSAvMSAxID4+ID4+&#10;ID4+IDw8IC8wIFsgNSAxMCBdIC8xIDw8IC8wIDw8IC8wIFsgMC4wIC4yNSAuMjUgXSAvMSAxID4+&#10;ID4+ID4+IDw8IC8wIFsgNSAxMSBdIC8xIDw8IC8wIDw8IC8wIFsgMC4wIC4yNSAuMjUgXSAvMSAx&#10;ID4+ID4+ID4+IDw8IC8wIFsgNSAxMiBdIC8xIDw8IC8wIDw8IC8wIFsgMC4wIC4yNSAuMjUgXSAv&#10;MSAxID4+ID4+ID4+IDw8IC8wIFsgNSAxMyBdIC8xIDw8IC8wIDw8IC8wIFsgMC4wIC4yNSAuMjUg&#10;XSAvMSAxID4+ID4+ID4+IDw8IC8wIFsgNSAxNCBdIC8xIDw8IC8wIDw8IC8wIFsgMC4wIC4yNSAu&#10;MjUgXSAvMSAxID4+ID4+ID4+IDw8IC8wIFsgNSAxNSBdIC8xIDw8IC8wIDw8IC8wIFsgMC4wIC4y&#10;NSAuMjUgXSAvMSAxID4+ID4+ID4+IDw8IC8wIFsgNSAxNiBdIC8xIDw8IC8wIDw8IC8wIFsgMC4w&#10;IC4yNSAuMjUgXSAvMSAxID4+ID4+ID4+IF0gPj4gPDwgLzAgNiAvMSBbIDw8IC8wIFsgNiAxIF0g&#10;LzEgPDwgLzAgPDwgLzAgWyAwLjAgMC4wIC41IF0gLzEgMyA+PiA+PiA+PiA8PCAvMCBbIDYgMyBd&#10;IC8xIDw8IC8wIDw8IC8wIFsgMC4wIDAuMCAuNSBdID4+ID4+ID4+IDw8IC8wIFsgNiA0IF0gLzEg&#10;PDwgLzAgPDwgLzAgWyAwLjAgMC4wIC41IF0gPj4gPj4gPj4gPDwgLzAgWyA2IDUgXSAvMSA8PCAv&#10;MCA8PCAvMCBbIDAuMCAuMjUgLjI1IF0gLzEgMSA+PiA+PiA+PiA8PCAvMCBbIDYgNyBdIC8xIDw8&#10;IC8wIDw8IC8wIFsgMC4wIDAuMCAwLjAgXSAvMSAyID4+ID4+ID4+IDw8IC8wIFsgNiA4IF0gLzEg&#10;PDwgLzAgPDwgLzAgWyAwLjAgMC4wIC41IF0gPj4gPj4gPj4gPDwgLzAgWyA2IDkgXSAvMSA8PCAv&#10;MCA8PCAvMCBbIDAuMCAwLjAgLjUgXSA+PiA+PiA+PiA8PCAvMCBbIDYgMTAgXSAvMSA8PCAvMCA8&#10;PCAvMCBbIDAuMCAwLjAgLjUgXSA+PiA+PiA+PiA8PCAvMCBbIDYgMTEgXSAvMSA8PCAvMCA8PCAv&#10;MCBbIDAuMCAwLjAgLjUgXSA+PiA+PiA+PiA8PCAvMCBbIDYgMTIgXSAvMSA8PCAvMCA8PCAvMCBb&#10;IDAuMCAwLjAgLjUgXSA+PiA+PiA+PiA8PCAvMCBbIDYgMTMgXSAvMSA8PCAvMCA8PCAvMCBbIDAu&#10;MCAwLjAgLjUgXSA+PiA+PiA+PiA8PCAvMCBbIDYgMTQgXSAvMSA8PCAvMCA8PCAvMCBbIDAuMCAw&#10;LjAgLjUgXSA+PiA+PiA+PiA8PCAvMCBbIDYgMTUgXSAvMSA8PCAvMCA8PCAvMCBbIDAuMCAwLjAg&#10;LjUgXSAvMSA0ID4+ID4+ID4+IDw8IC8wIFsgNiAxNiBdIC8xIDw8IC8wIDw8IC8wIFsgMC4wIDAu&#10;MCAuNSBdIC8xIDQgPj4gPj4gPj4gXSA+PiA8PCAvMCA3IC8xIFsgPDwgLzAgWyA3IDEgXSAvMSA8&#10;PCAvMCA8PCAvMCBbIDAuMCAwLjAgLjUgXSAvMSAyID4+ID4+ID4+IDw8IC8wIFsgNyAzIF0gLzEg&#10;PDwgLzAgPDwgLzAgWyAwLjAgMC4wIC41IF0gLzEgMiA+PiA+PiA+PiA8PCAvMCBbIDcgNCBdIC8x&#10;IDw8IC8wIDw8IC8wIFsgMC4wIDAuMCAuNSBdIC8xIDIgPj4gPj4gPj4gPDwgLzAgWyA3IDUgXSAv&#10;MSA8PCAvMCA8PCAvMCBbIDAuMCAuMjUgLjI1IF0gLzEgMSA+PiA+PiA+PiA8PCAvMCBbIDcgNyBd&#10;IC8xIDw8IC8wIDw8IC8wIFsgMC4wIDAuMCAwLjAgXSAvMSAyID4+ID4+ID4+IDw8IC8wIFsgNyA4&#10;IF0gLzEgPDwgLzAgPDwgLzAgWyAwLjAgMC4wIC41IF0gLzEgMiA+PiA+PiA+PiA8PCAvMCBbIDcg&#10;OSBdIC8xIDw8IC8wIDw8IC8wIFsgMC4wIDAuMCAuNSBdIC8xIDIgPj4gPj4gPj4gPDwgLzAgWyA3&#10;IDEwIF0gLzEgPDwgLzAgPDwgLzAgWyAwLjAgMC4wIC41IF0gLzEgMiA+PiA+PiA+PiA8PCAvMCBb&#10;IDcgMTIgXSAvMSA8PCAvMCA8PCAvMCBbIDAuMCAwLjAgLjUgXSAvMSAyID4+ID4+ID4+IDw8IC8w&#10;IFsgNyAxMyBdIC8xIDw8IC8wIDw8IC8wIFsgMC4wIDAuMCAuNSBdIC8xIDIgPj4gPj4gPj4gPDwg&#10;LzAgWyA3IDE0IF0gLzEgPDwgLzAgPDwgLzAgWyAwLjAgMC4wIC41IF0gLzEgMiA+PiA+PiA+PiA8&#10;PCAvMCBbIDcgMTUgXSAvMSA8PCAvMCA8PCAvMCBbIDAuMCAwLjAgLjUgXSAvMSAyID4+ID4+ID4+&#10;IDw8IC8wIFsgNyAxNiBdIC8xIDw8IC8wIDw8IC8wIFsgMC4wIDAuMCAuNSBdIC8xIDIgPj4gPj4g&#10;Pj4gXSA+PiA8PCAvMCA4IC8xIFsgPDwgLzAgWyA4IDEgXSAvMSA8PCAvMSA8PCAvMCBbIDAuMCAw&#10;LjAgLjUgXSAvMSAzID4+ID4+ID4+IDw8IC8wIFsgOCAzIF0gLzEgPDwgLzEgPDwgLzAgWyAwLjAg&#10;MC4wIDEuMCBdID4+ID4+ID4+IDw8IC8wIFsgOCA1IF0gLzEgPDwgLzEgPDwgLzAgWyAwLjAgLjI1&#10;IC4yNSBdIC8xIDEgPj4gPj4gPj4gPDwgLzAgWyA4IDcgXSAvMSA8PCAvMSA8PCAvMCBbIDAuMCAw&#10;LjAgMC4wIF0gLzEgMiA+PiA+PiA+PiA8PCAvMCBbIDggOCBdIC8xIDw8IC8xIDw8IC8wIFsgMC4w&#10;IDAuMCAxLjAgXSA+PiA+PiA+PiA8PCAvMCBbIDggOSBdIC8xIDw8IC8xIDw8IC8wIFsgMC4wIDAu&#10;MCAxLjAgXSA+PiA+PiA+PiA8PCAvMCBbIDggMTAgXSAvMSA8PCAvMSA8PCAvMCBbIDAuMCAwLjAg&#10;MS4wIF0gPj4gPj4gPj4gPDwgLzAgWyA4IDEyIF0gLzEgPDwgLzEgPDwgLzAgWyAwLjAgMC4wIDEu&#10;MCBdID4+ID4+ID4+IDw8IC8wIFsgOCAxMyBdIC8xIDw8IC8xIDw8IC8wIFsgMC4wIDAuMCAxLjAg&#10;XSA+PiA+PiA+PiA8PCAvMCBbIDggMTQgXSAvMSA8PCAvMSA8PCAvMCBbIDAuMCAwLjAgMS4wIF0g&#10;Pj4gPj4gPj4gPDwgLzAgWyA4IDE1IF0gLzEgPDwgLzEgPDwgLzAgWyAwLjAgMC4wIC41IF0gLzEg&#10;NCA+PiA+PiA+PiA8PCAvMCBbIDggMTYgXSAvMSA8PCAvMSA8PCAvMCBbIDAuMCAwLjAgLjUgXSAv&#10;MSA0ID4+ID4+ID4+IF0gPj4gPDwgLzAgOSAvMSBbIDw8IC8wIFsgOSAxIF0gLzEgPDwgLzEgPDwg&#10;LzAgWyAwLjAgMC4wIC41IF0gLzEgMyA+PiA+PiA+PiA8PCAvMCBbIDkgMyBdIC8xIDw8IC8xIDw8&#10;IC8wIFsgMC4wIDAuMCAxLjAgXSA+PiA+PiA+PiA8PCAvMCBbIDkgNSBdIC8xIDw8IC8xIDw8IC8w&#10;IFsgMC4wIC4yNSAuMjUgXSAvMSAxID4+ID4+ID4+IDw8IC8wIFsgOSA3IF0gLzEgPDwgLzEgPDwg&#10;LzAgWyAwLjAgMC4wIDAuMCBdIC8xIDIgPj4gPj4gPj4gPDwgLzAgWyA5IDggXSAvMSA8PCAvMSA8&#10;PCAvMCBbIDAuMCAwLjAgMS4wIF0gPj4gPj4gPj4gPDwgLzAgWyA5IDkgXSAvMSA8PCAvMSA8PCAv&#10;MCBbIDAuMCAwLjAgMS4wIF0gPj4gPj4gPj4gPDwgLzAgWyA5IDEwIF0gLzEgPDwgLzEgPDwgLzAg&#10;WyAwLjAgMC4wIDEuMCBdID4+ID4+ID4+IDw8IC8wIFsgOSAxMiBdIC8xIDw8IC8xIDw8IC8wIFsg&#10;MC4wIDAuMCAxLjAgXSA+PiA+PiA+PiA8PCAvMCBbIDkgMTMgXSAvMSA8PCAvMSA8PCAvMCBbIDAu&#10;MCAwLjAgMS4wIF0gPj4gPj4gPj4gPDwgLzAgWyA5IDE0IF0gLzEgPDwgLzEgPDwgLzAgWyAwLjAg&#10;MC4wIDEuMCBdID4+ID4+ID4+IDw8IC8wIFsgOSAxNSBdIC8xIDw8IC8xIDw8IC8wIFsgMC4wIDAu&#10;MCAuNSBdIC8xIDQgPj4gPj4gPj4gPDwgLzAgWyA5IDE2IF0gLzEgPDwgLzEgPDwgLzAgWyAwLjAg&#10;MC4wIC41IF0gLzEgNCA+PiA+PiA+PiBdID4+IDw8IC8wIDEwIC8xIFsgPDwgLzAgWyAxMCAxIF0g&#10;LzEgPDwgLzEgPDwgLzAgWyAwLjAgMC4wIC41IF0gLzEgMyA+PiA+PiA+PiA8PCAvMCBbIDEwIDMg&#10;XSAvMSA8PCAvMSA8PCAvMCBbIDAuMCAwLjAgMS4wIF0gPj4gPj4gPj4gPDwgLzAgWyAxMCA1IF0g&#10;LzEgPDwgLzEgPDwgLzAgWyAwLjAgLjI1IC4yNSBdIC8xIDEgPj4gPj4gPj4gPDwgLzAgWyAxMCA3&#10;IF0gLzEgPDwgLzEgPDwgLzAgWyAwLjAgMC4wIDAuMCBdIC8xIDIgPj4gPj4gPj4gPDwgLzAgWyAx&#10;MCA4IF0gLzEgPDwgLzEgPDwgLzAgWyAwLjAgMC4wIDEuMCBdID4+ID4+ID4+IDw8IC8wIFsgMTAg&#10;OSBdIC8xIDw8IC8xIDw8IC8wIFsgMC4wIDAuMCAxLjAgXSA+PiA+PiA+PiA8PCAvMCBbIDEwIDEw&#10;IF0gLzEgPDwgLzEgPDwgLzAgWyAwLjAgMC4wIDEuMCBdID4+ID4+ID4+IDw8IC8wIFsgMTAgMTIg&#10;XSAvMSA8PCAvMSA8PCAvMCBbIDAuMCAwLjAgMS4wIF0gPj4gPj4gPj4gPDwgLzAgWyAxMCAxMyBd&#10;IC8xIDw8IC8xIDw8IC8wIFsgMC4wIDAuMCAxLjAgXSA+PiA+PiA+PiA8PCAvMCBbIDEwIDE0IF0g&#10;LzEgPDwgLzEgPDwgLzAgWyAwLjAgMC4wIDEuMCBdID4+ID4+ID4+IDw8IC8wIFsgMTAgMTUgXSAv&#10;MSA8PCAvMSA8PCAvMCBbIDAuMCAwLjAgLjUgXSAvMSA0ID4+ID4+ID4+IDw8IC8wIFsgMTAgMTYg&#10;XSAvMSA8PCAvMSA8PCAvMCBbIDAuMCAwLjAgLjUgXSAvMSA0ID4+ID4+ID4+IF0gPj4gPDwgLzAg&#10;MTEgLzEgWyA8PCAvMCBbIDExIDUgXSAvMSA8PCAvMSA8PCAvMCBbIDAuMCAuMjUgLjI1IF0gLzEg&#10;MSA+PiA+PiA+PiA8PCAvMCBbIDExIDcgXSAvMSA8PCAvMSA8PCAvMCBbIDAuMCAwLjAgMC4wIF0g&#10;LzEgMiA+PiA+PiA+PiA8PCAvMCBbIDExIDE1IF0gLzEgPDwgLzEgPDwgLzAgWyAwLjAgMC4wIDAu&#10;MCBdIC8xIDQgPj4gPj4gPj4gPDwgLzAgWyAxMSAxNiBdIC8xIDw8IC8xIDw8IC8wIFsgMC4wIDAu&#10;MCAwLjAgXSAvMSA0ID4+ID4+ID4+IF0gPj4gPDwgLzAgMTIgLzEgWyA8PCAvMCBbIDEyIDEgXSAv&#10;MSA8PCAvMSA8PCAvMCBbIDAuMCAwLjAgLjUgXSAvMSAzID4+ID4+ID4+IDw8IC8wIFsgMTIgMyBd&#10;IC8xIDw8IC8xIDw8IC8wIFsgMC4wIDAuMCAxLjAgXSA+PiA+PiA+PiA8PCAvMCBbIDEyIDUgXSAv&#10;MSA8PCAvMSA8PCAvMCBbIDAuMCAuMjUgLjI1IF0gLzEgMSA+PiA+PiA+PiA8PCAvMCBbIDEyIDcg&#10;XSAvMSA8PCAvMSA8PCAvMCBbIDAuMCAwLjAgMC4wIF0gLzEgMiA+PiA+PiA+PiA8PCAvMCBbIDEy&#10;IDggXSAvMSA8PCAvMSA8PCAvMCBbIDAuMCAwLjAgMS4wIF0gPj4gPj4gPj4gPDwgLzAgWyAxMiA5&#10;IF0gLzEgPDwgLzEgPDwgLzAgWyAwLjAgMC4wIDEuMCBdID4+ID4+ID4+IDw8IC8wIFsgMTIgMTAg&#10;XSAvMSA8PCAvMSA8PCAvMCBbIDAuMCAwLjAgMS4wIF0gPj4gPj4gPj4gPDwgLzAgWyAxMiAxMiBd&#10;IC8xIDw8IC8xIDw8IC8wIFsgMC4wIDAuMCAxLjAgXSA+PiA+PiA+PiA8PCAvMCBbIDEyIDEzIF0g&#10;LzEgPDwgLzEgPDwgLzAgWyAwLjAgMC4wIDEuMCBdID4+ID4+ID4+IDw8IC8wIFsgMTIgMTQgXSAv&#10;MSA8PCAvMSA8PCAvMCBbIDAuMCAwLjAgMS4wIF0gPj4gPj4gPj4gPDwgLzAgWyAxMiAxNSBdIC8x&#10;IDw8IC8wIDw8IC8wIFsgLjEyNSAuMjUgLjUgXSAvMSA0ID4+ID4+ID4+IDw8IC8wIFsgMTIgMTYg&#10;XSAvMSA8PCAvMCA8PCAvMCBbIC4xMjUgLjI1IC41IF0gLzEgNCA+PiA+PiA+PiBdID4+IDw8IC8w&#10;IDEzIC8xIFsgPDwgLzAgWyAxMyAxIF0gLzEgPDwgLzEgPDwgLzAgWyAwLjAgMC4wIC41IF0gLzEg&#10;MyA+PiA+PiA+PiA8PCAvMCBbIDEzIDMgXSAvMSA8PCAvMSA8PCAvMCBbIDAuMCAwLjAgMS4wIF0g&#10;Pj4gPj4gPj4gPDwgLzAgWyAxMyA1IF0gLzEgPDwgLzEgPDwgLzAgWyAwLjAgLjI1IC4yNSBdIC8x&#10;IDEgPj4gPj4gPj4gPDwgLzAgWyAxMyA3IF0gLzEgPDwgLzEgPDwgLzAgWyAwLjAgMC4wIDAuMCBd&#10;IC8xIDIgPj4gPj4gPj4gPDwgLzAgWyAxMyA4IF0gLzEgPDwgLzEgPDwgLzAgWyAwLjAgMC4wIDEu&#10;MCBdID4+ID4+ID4+IDw8IC8wIFsgMTMgOSBdIC8xIDw8IC8xIDw8IC8wIFsgMC4wIDAuMCAxLjAg&#10;XSA+PiA+PiA+PiA8PCAvMCBbIDEzIDEwIF0gLzEgPDwgLzEgPDwgLzAgWyAwLjAgMC4wIDEuMCBd&#10;ID4+ID4+ID4+IDw8IC8wIFsgMTMgMTIgXSAvMSA8PCAvMSA8PCAvMCBbIDAuMCAwLjAgMS4wIF0g&#10;Pj4gPj4gPj4gPDwgLzAgWyAxMyAxMyBdIC8xIDw8IC8xIDw8IC8wIFsgMC4wIDAuMCAxLjAgXSA+&#10;PiA+PiA+PiA8PCAvMCBbIDEzIDE0IF0gLzEgPDwgLzEgPDwgLzAgWyAwLjAgMC4wIDEuMCBdID4+&#10;ID4+ID4+IDw8IC8wIFsgMTMgMTUgXSAvMSA8PCAvMCA8PCAvMCBbIDAuMCAwLjAgLjUgXSAvMSA0&#10;ID4+ID4+ID4+IDw8IC8wIFsgMTMgMTYgXSAvMSA8PCAvMCA8PCAvMCBbIDAuMCAwLjAgLjUgXSAv&#10;MSA0ID4+ID4+ID4+IF0gPj4gPDwgLzAgMTQgLzEgWyA8PCAvMCBbIDE0IDEgXSAvMSA8PCAvMSA8&#10;PCAvMCBbIDAuMCAwLjAgLjUgXSAvMSAzID4+ID4+ID4+IDw8IC8wIFsgMTQgMyBdIC8xIDw8IC8x&#10;IDw8IC8wIFsgMC4wIDAuMCAxLjAgXSA+PiA+PiA+PiA8PCAvMCBbIDE0IDUgXSAvMSA8PCAvMSA8&#10;PCAvMCBbIDAuMCAuMjUgLjI1IF0gLzEgMSA+PiA+PiA+PiA8PCAvMCBbIDE0IDcgXSAvMSA8PCAv&#10;MSA8PCAvMCBbIDAuMCAwLjAgMC4wIF0gLzEgMiA+PiA+PiA+PiA8PCAvMCBbIDE0IDggXSAvMSA8&#10;PCAvMSA8PCAvMCBbIDAuMCAwLjAgMS4wIF0gPj4gPj4gPj4gPDwgLzAgWyAxNCA5IF0gLzEgPDwg&#10;LzEgPDwgLzAgWyAwLjAgMC4wIDEuMCBdID4+ID4+ID4+IDw8IC8wIFsgMTQgMTAgXSAvMSA8PCAv&#10;MSA8PCAvMCBbIDAuMCAwLjAgMS4wIF0gPj4gPj4gPj4gPDwgLzAgWyAxNCAxMiBdIC8xIDw8IC8x&#10;IDw8IC8wIFsgMC4wIDAuMCAxLjAgXSA+PiA+PiA+PiA8PCAvMCBbIDE0IDEzIF0gLzEgPDwgLzEg&#10;PDwgLzAgWyAwLjAgMC4wIDEuMCBdID4+ID4+ID4+IDw8IC8wIFsgMTQgMTQgXSAvMSA8PCAvMSA8&#10;PCAvMCBbIDAuMCAwLjAgMS4wIF0gPj4gPj4gPj4gPDwgLzAgWyAxNCAxNSBdIC8xIDw8IC8wIDw8&#10;IC8wIFsgLjEyNSAuMjUgLjUgXSAvMSA0ID4+ID4+ID4+IDw8IC8wIFsgMTQgMTYgXSAvMSA8PCAv&#10;MCA8PCAvMCBbIC4xMjUgLjI1IC41IF0gLzEgNCA+PiA+PiA+PiBdID4+IDw8IC8wIDE1IC8xIFsg&#10;PDwgLzAgWyAxNSAxIF0gLzEgPDwgLzEgPDwgLzAgWyAwLjAgMC4wIC41IF0gLzEgMyA+PiA+PiA+&#10;PiA8PCAvMCBbIDE1IDMgXSAvMSA8PCAvMSA8PCAvMCBbIC4xMjUgLjI1IC4yNSBdIC8xIDQgPj4g&#10;Pj4gPj4gPDwgLzAgWyAxNSA0IF0gLzEgPDwgLzEgPDwgLzAgWyAuMTI1IC4yNSAuMjUgXSAvMSA0&#10;ID4+ID4+ID4+IDw8IC8wIFsgMTUgNSBdIC8xIDw8IC8xIDw8IC8wIFsgMC4wIC4yNSAuMjUgXSAv&#10;MSAxID4+ID4+ID4+IDw8IC8wIFsgMTUgNyBdIC8xIDw8IC8xIDw8IC8wIFsgMC4wIDAuMCAwLjAg&#10;XSAvMSAyID4+ID4+ID4+IDw8IC8wIFsgMTUgOCBdIC8xIDw8IC8xIDw8IC8wIFsgMC4wIDAuMCAu&#10;NSBdIC8xIDQgPj4gPj4gPj4gPDwgLzAgWyAxNSA5IF0gLzEgPDwgLzEgPDwgLzAgWyAwLjAgMC4w&#10;IC41IF0gLzEgNCA+PiA+PiA+PiA8PCAvMCBbIDE1IDEwIF0gLzEgPDwgLzEgPDwgLzAgWyAwLjAg&#10;MC4wIC41IF0gPj4gPj4gPj4gPDwgLzAgWyAxNSAxMiBdIC8xIDw8IC8xIDw8IC8wIFsgLjEyNSAu&#10;MjUgLjUgXSAvMSA0ID4+ID4+ID4+IDw8IC8wIFsgMTUgMTQgXSAvMSA8PCAvMSA8PCAvMCBbIC4x&#10;MjUgLjI1IC41IF0gLzEgNCA+PiA+PiA+PiBdID4+IDw8IC8wIDE2IC8xIFsgPDwgLzAgWyAxNiAx&#10;IF0gLzEgPDwgLzEgPDwgLzAgWyAwLjAgMC4wIC41IF0gLzEgMyA+PiA+PiA+PiA8PCAvMCBbIDE2&#10;IDMgXSAvMSA8PCAvMSA8PCAvMCBbIC4xMjUgLjI1IC4yNSBdIC8xIDQgPj4gPj4gPj4gPDwgLzAg&#10;WyAxNiA0IF0gLzEgPDwgLzEgPDwgLzAgWyAuMTI1IC4yNSAuMjUgXSAvMSA0ID4+ID4+ID4+IDw8&#10;IC8wIFsgMTYgNSBdIC8xIDw8IC8xIDw8IC8wIFsgMC4wIC4yNSAuMjUgXSAvMSAxID4+ID4+ID4+&#10;IDw8IC8wIFsgMTYgNyBdIC8xIDw8IC8xIDw8IC8wIFsgMC4wIDAuMCAwLjAgXSAvMSAyID4+ID4+&#10;ID4+IDw8IC8wIFsgMTYgOCBdIC8xIDw8IC8xIDw8IC8wIFsgMC4wIDAuMCAuNSBdIC8xIDQgPj4g&#10;Pj4gPj4gPDwgLzAgWyAxNiA5IF0gLzEgPDwgLzEgPDwgLzAgWyAwLjAgMC4wIC41IF0gLzEgNCA+&#10;PiA+PiA+PiA8PCAvMCBbIDE2IDEwIF0gLzEgPDwgLzEgPDwgLzAgWyAwLjAgMC4wIC41IF0gPj4g&#10;Pj4gPj4gPDwgLzAgWyAxNiAxMiBdIC8xIDw8IC8xIDw8IC8wIFsgLjEyNSAuMjUgLjUgXSAvMSA0&#10;ID4+ID4+ID4+IDw8IC8wIFsgMTYgMTQgXSAvMSA8PCAvMSA8PCAvMCBbIC4xMjUgLjI1IC41IF0g&#10;LzEgNCA+PiA+PiA+PiBdID4+IF0gPj4gPj4gLzMgMSA+PiA+PiA+PiA8PCAvMCA8PCAvMCAo/v8A&#10;RwB5AG8AbQBhAHQAcwB1AFkAYQBrAHUAbQBvAG4AbwBIAGEAbgBrAGEAawB1KSAvNSA8PCAvMCAw&#10;IC8xIDw8IC8wIFsgPDwgLzAgLS41IC8yICj+//8IKSA+PiA8PCAvMCAtLjUgLzIgKP7//zspID4+&#10;IDw8IC8wIC0uNSAvMiAo/v//WykgPj4gPDwgLzAgLS41IC8yICj+/yAYKSA+PiA8PCAvMCAtLjUg&#10;LzIgKP7/IBwpID4+IDw8IC8wIC0uNSAvMiAo/v8wCCkgPj4gPDwgLzAgLS41IC8yICj+/zAKKSA+&#10;PiA8PCAvMCAtLjUgLzIgKP7/MAwpID4+IDw8IC8wIC0uNSAvMiAo/v8wDikgPj4gPDwgLzAgLS41&#10;IC8yICj+/zAQKSA+PiA8PCAvMCAtLjUgLzIgKP7/MBQpID4+IDw8IC8xIC0uNSAvMiAo/v//CSkg&#10;Pj4gPDwgLzEgLS41IC8yICj+//89KSA+PiA8PCAvMSAtLjUgLzIgKP7//10pID4+IDw8IC8xIC0u&#10;NSAvMiAo/v8gGSkgPj4gPDwgLzEgLS41IC8yICj+/yAdKSA+PiA8PCAvMSAtLjUgLzIgKP7/MAkp&#10;ID4+IDw8IC8xIC0uNSAvMiAo/v8wCykgPj4gPDwgLzEgLS41IC8yICj+/zANKSA+PiA8PCAvMSAt&#10;LjUgLzIgKP7/MA8pID4+IDw8IC8xIC0uNSAvMiAo/v8wESkgPj4gPDwgLzEgLS41IC8yICj+/zAV&#10;KSA+PiA8PCAvMSAtLjUgLzIgKP7//w4pID4+IDw8IC8xIC0uNSAvMiAo/v8wAikgPj4gPDwgLzEg&#10;LS41IC8yICj+//8MKSA+PiA8PCAvMSAtLjUgLzIgKP7/MAEpID4+IDw8IC8wIC0uMjUgLzEgLS4y&#10;NSAvMiAo/v//GikgPj4gPDwgLzAgLS4yNSAvMSAtLjI1IC8yICj+//8bKSA+PiA8PCAvMCAtLjI1&#10;IC8xIC0uMjUgLzIgKP7/MPspID4+IDw8IC8wIC0uMjUgLzEgLS4yNSAvMiAo/v8gECkgPj4gXSA+&#10;PiAvMiA8PCAvMCA8PCAvMCBbIDw8IC8wIDEgLzEgWyA8PCAvMCBbIDEgNSBdIC8xIDw8IC8xIDw8&#10;IC8wIFsgLjI1IC4yNSAuMjUgXSAvMSAxID4+ID4+ID4+IF0gPj4gPDwgLzAgMiAvMSBbIDw8IC8w&#10;IFsgMiAxIF0gLzEgPDwgLzAgPDwgLzAgWyAwLjAgLjUgLjUgXSAvMSAzID4+ID4+ID4+IDw8IC8w&#10;IFsgMiAyIF0gLzEgPDwgLzAgPDwgLzAgWyAwLjAgMC4wIDAuMCBdIC8xIDMgPj4gPj4gPj4gPDwg&#10;LzAgWyAyIDMgXSAvMSA8PCAvMCA8PCAvMCBbIDAuMCAuNSAuNSBdIC8xIDMgPj4gPj4gPj4gPDwg&#10;LzAgWyAyIDQgXSAvMSA8PCAvMCA8PCAvMCBbIDAuMCAuNSAuNSBdIC8xIDMgPj4gPj4gPj4gPDwg&#10;LzAgWyAyIDUgXSAvMSA8PCAvMCA8PCAvMCBbIDAuMCAuMjUgLjI1IF0gLzEgMSA+PiA+PiA+PiA8&#10;PCAvMCBbIDIgNyBdIC8xIDw8IC8wIDw8IC8wIFsgMC4wIDAuMCAwLjAgXSAvMSAyID4+ID4+ID4+&#10;IDw8IC8wIFsgMiA4IF0gLzEgPDwgLzAgPDwgLzAgWyAwLjAgLjUgLjUgXSAvMSAzID4+ID4+ID4+&#10;IDw8IC8wIFsgMiA5IF0gLzEgPDwgLzAgPDwgLzAgWyAwLjAgLjUgLjUgXSAvMSAzID4+ID4+ID4+&#10;IDw8IC8wIFsgMiAxMCBdIC8xIDw8IC8wIDw8IC8wIFsgMC4wIC41IC41IF0gLzEgMyA+PiA+PiA+&#10;PiA8PCAvMCBbIDIgMTEgXSAvMSA8PCAvMCA8PCAvMCBbIDAuMCAwLjAgMC4wIF0gLzEgMyA+PiA+&#10;PiA+PiA8PCAvMCBbIDIgMTIgXSAvMSA8PCAvMCA8PCAvMCBbIDAuMCAuNSAuNSBdIC8xIDMgPj4g&#10;Pj4gPj4gPDwgLzAgWyAyIDEzIF0gLzEgPDwgLzAgPDwgLzAgWyAwLjAgLjUgLjUgXSAvMSAzID4+&#10;ID4+ID4+IDw8IC8wIFsgMiAxNCBdIC8xIDw8IC8wIDw8IC8wIFsgMC4wIC41IC41IF0gLzEgMyA+&#10;PiA+PiA+PiA8PCAvMCBbIDIgMTUgXSAvMSA8PCAvMCA8PCAvMCBbIDAuMCAuNSAuNSBdIC8xIDMg&#10;Pj4gPj4gPj4gPDwgLzAgWyAyIDE2IF0gLzEgPDwgLzAgPDwgLzAgWyAwLjAgLjUgLjUgXSAvMSAz&#10;ID4+ID4+ID4+IF0gPj4gPDwgLzAgMyAvMSBbIDw8IC8wIFsgMyAxIF0gLzEgPDwgLzEgPDwgLzAg&#10;WyAwLjAgLjUgLjUgXSAvMSAzID4+ID4+ID4+IDw8IC8wIFsgMyAzIF0gLzEgPDwgLzEgPDwgLzAg&#10;WyAwLjAgMC4wIDEuMCBdID4+ID4+ID4+IDw8IC8wIFsgMyA1IF0gLzEgPDwgLzEgPDwgLzAgWyAw&#10;LjAgLjI1IC4yNSBdIC8xIDEgPj4gPj4gPj4gPDwgLzAgWyAzIDcgXSAvMSA8PCAvMSA8PCAvMCBb&#10;IDAuMCAwLjAgMC4wIF0gLzEgMiA+PiA+PiA+PiA8PCAvMCBbIDMgOCBdIC8xIDw8IC8xIDw8IC8w&#10;IFsgMC4wIDAuMCAxLjAgXSA+PiA+PiA+PiA8PCAvMCBbIDMgOSBdIC8xIDw8IC8xIDw8IC8wIFsg&#10;MC4wIDAuMCAxLjAgXSA+PiA+PiA+PiA8PCAvMCBbIDMgMTAgXSAvMSA8PCAvMSA8PCAvMCBbIDAu&#10;MCAwLjAgMS4wIF0gPj4gPj4gPj4gPDwgLzAgWyAzIDEyIF0gLzEgPDwgLzEgPDwgLzAgWyAwLjAg&#10;MC4wIDEuMCBdID4+ID4+ID4+IDw8IC8wIFsgMyAxMyBdIC8xIDw8IC8xIDw8IC8wIFsgMC4wIDAu&#10;MCAxLjAgXSA+PiA+PiA+PiA8PCAvMCBbIDMgMTQgXSAvMSA8PCAvMSA8PCAvMCBbIDAuMCAwLjAg&#10;MS4wIF0gPj4gPj4gPj4gPDwgLzAgWyAzIDE1IF0gLzEgPDwgLzEgPDwgLzAgWyAuMTI1IC4yNSAu&#10;NSBdIC8xIDQgPj4gPj4gPj4gPDwgLzAgWyAzIDE2IF0gLzEgPDwgLzEgPDwgLzAgWyAuMTI1IC4y&#10;NSAuNSBdIC8xIDQgPj4gPj4gPj4gXSA+PiA8PCAvMCA0IC8xIFsgPDwgLzAgWyA0IDEgXSAvMSA8&#10;PCAvMSA8PCAvMCBbIDAuMCAuNSAuNSBdIC8xIDMgPj4gPj4gPj4gPDwgLzAgWyA0IDUgXSAvMSA8&#10;PCAvMSA8PCAvMCBbIDAuMCAuMjUgLjI1IF0gLzEgMSA+PiA+PiA+PiA8PCAvMCBbIDQgNyBdIC8x&#10;IDw8IC8xIDw8IC8wIFsgMC4wIDAuMCAwLjAgXSAvMSAyID4+ID4+ID4+IDw8IC8wIFsgNCAxNSBd&#10;IC8xIDw8IC8xIDw8IC8wIFsgLjEyNSAuMjUgLjI1IF0gLzEgNCA+PiA+PiA+PiA8PCAvMCBbIDQg&#10;MTYgXSAvMSA8PCAvMSA8PCAvMCBbIC4xMjUgLjI1IC4yNSBdIC8xIDQgPj4gPj4gPj4gXSA+PiA8&#10;PCAvMCA1IC8xIFsgPDwgLzAgWyA1IDEgXSAvMSA8PCAvMCA8PCAvMCBbIDAuMCAuMjUgLjI1IF0g&#10;LzEgMSA+PiA+PiA+PiA8PCAvMCBbIDUgMiBdIC8xIDw8IC8wIDw8IC8wIFsgLjI1IC4yNSAuMjUg&#10;XSAvMSAxID4+ID4+ID4+IDw8IC8wIFsgNSAzIF0gLzEgPDwgLzAgPDwgLzAgWyAwLjAgLjI1IC4y&#10;NSBdIC8xIDEgPj4gPj4gPj4gPDwgLzAgWyA1IDQgXSAvMSA8PCAvMCA8PCAvMCBbIDAuMCAuMjUg&#10;LjI1IF0gLzEgMSA+PiA+PiA+PiA8PCAvMCBbIDUgNSBdIC8xIDw8IC8wIDw8IC8wIFsgMC4wIC41&#10;IC41IF0gLzEgMSA+PiA+PiA+PiA8PCAvMCBbIDUgNiBdIC8xIDw8IC8wIDw8IC8wIFsgLjI1IC4y&#10;NSAuMjUgXSAvMSAxID4+ID4+ID4+IDw8IC8wIFsgNSA3IF0gLzEgPDwgLzAgPDwgLzAgWyAuMjUg&#10;LjI1IC4yNSBdIC8xIDEgPj4gPj4gPj4gPDwgLzAgWyA1IDggXSAvMSA8PCAvMCA8PCAvMCBbIDAu&#10;MCAuMjUgLjI1IF0gLzEgMSA+PiA+PiA+PiA8PCAvMCBbIDUgOSBdIC8xIDw8IC8wIDw8IC8wIFsg&#10;MC4wIC4yNSAuMjUgXSAvMSAxID4+ID4+ID4+IDw8IC8wIFsgNSAxMCBdIC8xIDw8IC8wIDw8IC8w&#10;IFsgMC4wIC4yNSAuMjUgXSAvMSAxID4+ID4+ID4+IDw8IC8wIFsgNSAxMSBdIC8xIDw8IC8wIDw8&#10;IC8wIFsgMC4wIC4yNSAuMjUgXSAvMSAxID4+ID4+ID4+IDw8IC8wIFsgNSAxMiBdIC8xIDw8IC8w&#10;IDw8IC8wIFsgMC4wIC4yNSAuMjUgXSAvMSAxID4+ID4+ID4+IDw8IC8wIFsgNSAxMyBdIC8xIDw8&#10;IC8wIDw8IC8wIFsgMC4wIC4yNSAuMjUgXSAvMSAxID4+ID4+ID4+IDw8IC8wIFsgNSAxNCBdIC8x&#10;IDw8IC8wIDw8IC8wIFsgMC4wIC4yNSAuMjUgXSAvMSAxID4+ID4+ID4+IDw8IC8wIFsgNSAxNSBd&#10;IC8xIDw8IC8wIDw8IC8wIFsgMC4wIC4yNSAuMjUgXSAvMSAxID4+ID4+ID4+IDw8IC8wIFsgNSAx&#10;NiBdIC8xIDw8IC8wIDw8IC8wIFsgMC4wIC4yNSAuMjUgXSAvMSAxID4+ID4+ID4+IF0gPj4gPDwg&#10;LzAgNiAvMSBbIDw8IC8wIFsgNiAxIF0gLzEgPDwgLzAgPDwgLzAgWyAwLjAgLjUgLjUgXSAvMSAz&#10;ID4+ID4+ID4+IDw8IC8wIFsgNiAzIF0gLzEgPDwgLzAgPDwgLzAgWyAwLjAgLjUgLjUgXSA+PiA+&#10;PiA+PiA8PCAvMCBbIDYgNCBdIC8xIDw8IC8wIDw8IC8wIFsgMC4wIC41IC41IF0gPj4gPj4gPj4g&#10;PDwgLzAgWyA2IDUgXSAvMSA8PCAvMCA8PCAvMCBbIDAuMCAuNzUgLjc1IF0gLzEgMSA+PiA+PiA+&#10;PiA8PCAvMCBbIDYgNyBdIC8xIDw8IC8wIDw8IC8wIFsgMC4wIDAuMCAwLjAgXSAvMSAyID4+ID4+&#10;ID4+IDw8IC8wIFsgNiA4IF0gLzEgPDwgLzAgPDwgLzAgWyAwLjAgLjUgLjUgXSA+PiA+PiA+PiA8&#10;PCAvMCBbIDYgOSBdIC8xIDw8IC8wIDw8IC8wIFsgMC4wIC41IC41IF0gPj4gPj4gPj4gPDwgLzAg&#10;WyA2IDEwIF0gLzEgPDwgLzAgPDwgLzAgWyAwLjAgLjUgLjUgXSA+PiA+PiA+PiA8PCAvMCBbIDYg&#10;MTEgXSAvMSA8PCAvMCA8PCAvMCBbIDAuMCAuNSAuNSBdID4+ID4+ID4+IDw8IC8wIFsgNiAxMiBd&#10;IC8xIDw8IC8wIDw8IC8wIFsgMC4wIC41IC41IF0gPj4gPj4gPj4gPDwgLzAgWyA2IDEzIF0gLzEg&#10;PDwgLzAgPDwgLzAgWyAwLjAgLjUgLjUgXSA+PiA+PiA+PiA8PCAvMCBbIDYgMTQgXSAvMSA8PCAv&#10;MCA8PCAvMCBbIDAuMCAuNSAuNSBdID4+ID4+ID4+IDw8IC8wIFsgNiAxNSBdIC8xIDw8IC8wIDw8&#10;IC8wIFsgMC4wIC41IC41IF0gLzEgNCA+PiA+PiA+PiA8PCAvMCBbIDYgMTYgXSAvMSA8PCAvMCA8&#10;PCAvMCBbIDAuMCAuNSAuNSBdIC8xIDQgPj4gPj4gPj4gXSA+PiA8PCAvMCA3IC8xIFsgPDwgLzAg&#10;WyA3IDEgXSAvMSA8PCAvMCA8PCAvMCBbIDAuMCAuNSAuNSBdIC8xIDIgPj4gPj4gPj4gPDwgLzAg&#10;WyA3IDMgXSAvMSA8PCAvMCA8PCAvMCBbIDAuMCAuNSAuNSBdIC8xIDIgPj4gPj4gPj4gPDwgLzAg&#10;WyA3IDQgXSAvMSA8PCAvMCA8PCAvMCBbIDAuMCAuNSAuNSBdIC8xIDIgPj4gPj4gPj4gPDwgLzAg&#10;WyA3IDUgXSAvMSA8PCAvMCA8PCAvMCBbIDAuMCAuMjUgLjI1IF0gLzEgMSA+PiA+PiA+PiA8PCAv&#10;MCBbIDcgNyBdIC8xIDw8IC8wIDw8IC8wIFsgMC4wIDAuMCAwLjAgXSAvMSAyID4+ID4+ID4+IDw8&#10;IC8wIFsgNyA4IF0gLzEgPDwgLzAgPDwgLzAgWyAwLjAgLjUgLjUgXSAvMSAyID4+ID4+ID4+IDw8&#10;IC8wIFsgNyA5IF0gLzEgPDwgLzAgPDwgLzAgWyAwLjAgLjUgLjUgXSAvMSAyID4+ID4+ID4+IDw8&#10;IC8wIFsgNyAxMCBdIC8xIDw8IC8wIDw8IC8wIFsgMC4wIC41IC41IF0gLzEgMiA+PiA+PiA+PiA8&#10;PCAvMCBbIDcgMTIgXSAvMSA8PCAvMCA8PCAvMCBbIDAuMCAuNSAuNSBdIC8xIDIgPj4gPj4gPj4g&#10;PDwgLzAgWyA3IDEzIF0gLzEgPDwgLzAgPDwgLzAgWyAwLjAgLjUgLjUgXSAvMSAyID4+ID4+ID4+&#10;IDw8IC8wIFsgNyAxNCBdIC8xIDw8IC8wIDw8IC8wIFsgMC4wIC41IC41IF0gLzEgMiA+PiA+PiA+&#10;PiA8PCAvMCBbIDcgMTUgXSAvMSA8PCAvMCA8PCAvMCBbIDAuMCAuNSAuNSBdIC8xIDIgPj4gPj4g&#10;Pj4gPDwgLzAgWyA3IDE2IF0gLzEgPDwgLzAgPDwgLzAgWyAwLjAgLjUgLjUgXSAvMSAyID4+ID4+&#10;ID4+IF0gPj4gPDwgLzAgOCAvMSBbIDw8IC8wIFsgOCAxIF0gLzEgPDwgLzEgPDwgLzAgWyAwLjAg&#10;LjUgLjUgXSAvMSAzID4+ID4+ID4+IDw8IC8wIFsgOCAzIF0gLzEgPDwgLzEgPDwgLzAgWyAwLjAg&#10;MC4wIDEuMCBdID4+ID4+ID4+IDw8IC8wIFsgOCA1IF0gLzEgPDwgLzEgPDwgLzAgWyAwLjAgLjI1&#10;IC4yNSBdIC8xIDEgPj4gPj4gPj4gPDwgLzAgWyA4IDcgXSAvMSA8PCAvMSA8PCAvMCBbIDAuMCAw&#10;LjAgMC4wIF0gLzEgMiA+PiA+PiA+PiA8PCAvMCBbIDggOCBdIC8xIDw8IC8xIDw8IC8wIFsgMC4w&#10;IDAuMCAxLjAgXSA+PiA+PiA+PiA8PCAvMCBbIDggOSBdIC8xIDw8IC8xIDw8IC8wIFsgMC4wIDAu&#10;MCAxLjAgXSA+PiA+PiA+PiA8PCAvMCBbIDggMTAgXSAvMSA8PCAvMSA8PCAvMCBbIDAuMCAwLjAg&#10;MS4wIF0gPj4gPj4gPj4gPDwgLzAgWyA4IDEyIF0gLzEgPDwgLzEgPDwgLzAgWyAwLjAgMC4wIDEu&#10;MCBdID4+ID4+ID4+IDw8IC8wIFsgOCAxMyBdIC8xIDw8IC8xIDw8IC8wIFsgMC4wIDAuMCAxLjAg&#10;XSA+PiA+PiA+PiA8PCAvMCBbIDggMTQgXSAvMSA8PCAvMSA8PCAvMCBbIDAuMCAwLjAgMS4wIF0g&#10;Pj4gPj4gPj4gPDwgLzAgWyA4IDE1IF0gLzEgPDwgLzEgPDwgLzAgWyAwLjAgMC4wIC41IF0gLzEg&#10;NCA+PiA+PiA+PiA8PCAvMCBbIDggMTYgXSAvMSA8PCAvMSA8PCAvMCBbIDAuMCAwLjAgLjUgXSAv&#10;MSA0ID4+ID4+ID4+IF0gPj4gPDwgLzAgOSAvMSBbIDw8IC8wIFsgOSAxIF0gLzEgPDwgLzEgPDwg&#10;LzAgWyAwLjAgLjUgLjUgXSAvMSAzID4+ID4+ID4+IDw8IC8wIFsgOSAzIF0gLzEgPDwgLzEgPDwg&#10;LzAgWyAwLjAgMC4wIDEuMCBdID4+ID4+ID4+IDw8IC8wIFsgOSA1IF0gLzEgPDwgLzEgPDwgLzAg&#10;WyAwLjAgLjI1IC4yNSBdIC8xIDEgPj4gPj4gPj4gPDwgLzAgWyA5IDcgXSAvMSA8PCAvMSA8PCAv&#10;MCBbIDAuMCAwLjAgMC4wIF0gLzEgMiA+PiA+PiA+PiA8PCAvMCBbIDkgOCBdIC8xIDw8IC8xIDw8&#10;IC8wIFsgMC4wIDAuMCAxLjAgXSA+PiA+PiA+PiA8PCAvMCBbIDkgOSBdIC8xIDw8IC8xIDw8IC8w&#10;IFsgMC4wIDAuMCAxLjAgXSA+PiA+PiA+PiA8PCAvMCBbIDkgMTAgXSAvMSA8PCAvMSA8PCAvMCBb&#10;IDAuMCAwLjAgMS4wIF0gPj4gPj4gPj4gPDwgLzAgWyA5IDEyIF0gLzEgPDwgLzEgPDwgLzAgWyAw&#10;LjAgMC4wIDEuMCBdID4+ID4+ID4+IDw8IC8wIFsgOSAxMyBdIC8xIDw8IC8xIDw8IC8wIFsgMC4w&#10;IDAuMCAxLjAgXSA+PiA+PiA+PiA8PCAvMCBbIDkgMTQgXSAvMSA8PCAvMSA8PCAvMCBbIDAuMCAw&#10;LjAgMS4wIF0gPj4gPj4gPj4gPDwgLzAgWyA5IDE1IF0gLzEgPDwgLzEgPDwgLzAgWyAwLjAgMC4w&#10;IC41IF0gLzEgNCA+PiA+PiA+PiA8PCAvMCBbIDkgMTYgXSAvMSA8PCAvMSA8PCAvMCBbIDAuMCAw&#10;LjAgLjUgXSAvMSA0ID4+ID4+ID4+IF0gPj4gPDwgLzAgMTAgLzEgWyA8PCAvMCBbIDEwIDEgXSAv&#10;MSA8PCAvMSA8PCAvMCBbIDAuMCAuNSAuNSBdIC8xIDMgPj4gPj4gPj4gPDwgLzAgWyAxMCAzIF0g&#10;LzEgPDwgLzEgPDwgLzAgWyAwLjAgMC4wIDEuMCBdID4+ID4+ID4+IDw8IC8wIFsgMTAgNSBdIC8x&#10;IDw8IC8xIDw8IC8wIFsgMC4wIC4yNSAuMjUgXSAvMSAxID4+ID4+ID4+IDw8IC8wIFsgMTAgNyBd&#10;IC8xIDw8IC8xIDw8IC8wIFsgMC4wIDAuMCAwLjAgXSAvMSAyID4+ID4+ID4+IDw8IC8wIFsgMTAg&#10;OCBdIC8xIDw8IC8xIDw8IC8wIFsgMC4wIDAuMCAxLjAgXSA+PiA+PiA+PiA8PCAvMCBbIDEwIDkg&#10;XSAvMSA8PCAvMSA8PCAvMCBbIDAuMCAwLjAgMS4wIF0gPj4gPj4gPj4gPDwgLzAgWyAxMCAxMCBd&#10;IC8xIDw8IC8xIDw8IC8wIFsgMC4wIDAuMCAxLjAgXSA+PiA+PiA+PiA8PCAvMCBbIDEwIDEyIF0g&#10;LzEgPDwgLzEgPDwgLzAgWyAwLjAgMC4wIDEuMCBdID4+ID4+ID4+IDw8IC8wIFsgMTAgMTMgXSAv&#10;MSA8PCAvMSA8PCAvMCBbIDAuMCAwLjAgMS4wIF0gPj4gPj4gPj4gPDwgLzAgWyAxMCAxNCBdIC8x&#10;IDw8IC8xIDw8IC8wIFsgMC4wIDAuMCAxLjAgXSA+PiA+PiA+PiA8PCAvMCBbIDEwIDE1IF0gLzEg&#10;PDwgLzEgPDwgLzAgWyAwLjAgMC4wIC41IF0gLzEgNCA+PiA+PiA+PiA8PCAvMCBbIDEwIDE2IF0g&#10;LzEgPDwgLzEgPDwgLzAgWyAwLjAgMC4wIC41IF0gLzEgNCA+PiA+PiA+PiBdID4+IDw8IC8wIDEx&#10;IC8xIFsgPDwgLzAgWyAxMSA1IF0gLzEgPDwgLzEgPDwgLzAgWyAwLjAgLjI1IC4yNSBdIC8xIDEg&#10;Pj4gPj4gPj4gPDwgLzAgWyAxMSA3IF0gLzEgPDwgLzEgPDwgLzAgWyAwLjAgMC4wIDAuMCBdIC8x&#10;IDIgPj4gPj4gPj4gPDwgLzAgWyAxMSAxNSBdIC8xIDw8IC8xIDw8IC8wIFsgMC4wIDAuMCAwLjAg&#10;XSAvMSA0ID4+ID4+ID4+IDw8IC8wIFsgMTEgMTYgXSAvMSA8PCAvMSA8PCAvMCBbIDAuMCAwLjAg&#10;MC4wIF0gLzEgNCA+PiA+PiA+PiBdID4+IDw8IC8wIDEyIC8xIFsgPDwgLzAgWyAxMiAxIF0gLzEg&#10;PDwgLzEgPDwgLzAgWyAwLjAgLjUgLjUgXSAvMSAzID4+ID4+ID4+IDw8IC8wIFsgMTIgMyBdIC8x&#10;IDw8IC8xIDw8IC8wIFsgMC4wIDAuMCAxLjAgXSA+PiA+PiA+PiA8PCAvMCBbIDEyIDUgXSAvMSA8&#10;PCAvMSA8PCAvMCBbIDAuMCAuMjUgLjI1IF0gLzEgMSA+PiA+PiA+PiA8PCAvMCBbIDEyIDcgXSAv&#10;MSA8PCAvMSA8PCAvMCBbIDAuMCAwLjAgMC4wIF0gLzEgMiA+PiA+PiA+PiA8PCAvMCBbIDEyIDgg&#10;XSAvMSA8PCAvMSA8PCAvMCBbIDAuMCAwLjAgMS4wIF0gPj4gPj4gPj4gPDwgLzAgWyAxMiA5IF0g&#10;LzEgPDwgLzEgPDwgLzAgWyAwLjAgMC4wIDEuMCBdID4+ID4+ID4+IDw8IC8wIFsgMTIgMTAgXSAv&#10;MSA8PCAvMSA8PCAvMCBbIDAuMCAwLjAgMS4wIF0gPj4gPj4gPj4gPDwgLzAgWyAxMiAxMiBdIC8x&#10;IDw8IC8xIDw8IC8wIFsgMC4wIDAuMCAxLjAgXSA+PiA+PiA+PiA8PCAvMCBbIDEyIDEzIF0gLzEg&#10;PDwgLzEgPDwgLzAgWyAwLjAgMC4wIDEuMCBdID4+ID4+ID4+IDw8IC8wIFsgMTIgMTQgXSAvMSA8&#10;PCAvMSA8PCAvMCBbIDAuMCAwLjAgMS4wIF0gPj4gPj4gPj4gPDwgLzAgWyAxMiAxNSBdIC8xIDw8&#10;IC8wIDw8IC8wIFsgLjEyNSAuMjUgLjUgXSAvMSA0ID4+ID4+ID4+IDw8IC8wIFsgMTIgMTYgXSAv&#10;MSA8PCAvMCA8PCAvMCBbIC4xMjUgLjI1IC41IF0gLzEgNCA+PiA+PiA+PiBdID4+IDw8IC8wIDEz&#10;IC8xIFsgPDwgLzAgWyAxMyAxIF0gLzEgPDwgLzEgPDwgLzAgWyAwLjAgLjUgLjUgXSAvMSAzID4+&#10;ID4+ID4+IDw8IC8wIFsgMTMgMyBdIC8xIDw8IC8xIDw8IC8wIFsgMC4wIDAuMCAxLjAgXSA+PiA+&#10;PiA+PiA8PCAvMCBbIDEzIDUgXSAvMSA8PCAvMSA8PCAvMCBbIDAuMCAuMjUgLjI1IF0gLzEgMSA+&#10;PiA+PiA+PiA8PCAvMCBbIDEzIDcgXSAvMSA8PCAvMSA8PCAvMCBbIDAuMCAwLjAgMC4wIF0gLzEg&#10;MiA+PiA+PiA+PiA8PCAvMCBbIDEzIDggXSAvMSA8PCAvMSA8PCAvMCBbIDAuMCAwLjAgMS4wIF0g&#10;Pj4gPj4gPj4gPDwgLzAgWyAxMyA5IF0gLzEgPDwgLzEgPDwgLzAgWyAwLjAgMC4wIDEuMCBdID4+&#10;ID4+ID4+IDw8IC8wIFsgMTMgMTAgXSAvMSA8PCAvMSA8PCAvMCBbIDAuMCAwLjAgMS4wIF0gPj4g&#10;Pj4gPj4gPDwgLzAgWyAxMyAxMiBdIC8xIDw8IC8xIDw8IC8wIFsgMC4wIDAuMCAxLjAgXSA+PiA+&#10;PiA+PiA8PCAvMCBbIDEzIDEzIF0gLzEgPDwgLzEgPDwgLzAgWyAwLjAgMC4wIDEuMCBdID4+ID4+&#10;ID4+IDw8IC8wIFsgMTMgMTQgXSAvMSA8PCAvMSA8PCAvMCBbIDAuMCAwLjAgMS4wIF0gPj4gPj4g&#10;Pj4gPDwgLzAgWyAxMyAxNSBdIC8xIDw8IC8xIDw8IC8wIFsgMC4wIDAuMCAuNSBdIC8xIDQgPj4g&#10;Pj4gPj4gPDwgLzAgWyAxMyAxNiBdIC8xIDw8IC8wIDw8IC8wIFsgMC4wIDAuMCAuNSBdIC8xIDQg&#10;Pj4gPj4gPj4gXSA+PiA8PCAvMCAxNCAvMSBbIDw8IC8wIFsgMTQgMSBdIC8xIDw8IC8xIDw8IC8w&#10;IFsgMC4wIC41IC41IF0gLzEgMyA+PiA+PiA+PiA8PCAvMCBbIDE0IDMgXSAvMSA8PCAvMSA8PCAv&#10;MCBbIDAuMCAwLjAgMS4wIF0gPj4gPj4gPj4gPDwgLzAgWyAxNCA1IF0gLzEgPDwgLzEgPDwgLzAg&#10;WyAwLjAgLjI1IC4yNSBdIC8xIDEgPj4gPj4gPj4gPDwgLzAgWyAxNCA3IF0gLzEgPDwgLzEgPDwg&#10;LzAgWyAwLjAgMC4wIDAuMCBdIC8xIDIgPj4gPj4gPj4gPDwgLzAgWyAxNCA4IF0gLzEgPDwgLzEg&#10;PDwgLzAgWyAwLjAgMC4wIDEuMCBdID4+ID4+ID4+IDw8IC8wIFsgMTQgOSBdIC8xIDw8IC8xIDw8&#10;IC8wIFsgMC4wIDAuMCAxLjAgXSA+PiA+PiA+PiA8PCAvMCBbIDE0IDEwIF0gLzEgPDwgLzEgPDwg&#10;LzAgWyAwLjAgMC4wIDEuMCBdID4+ID4+ID4+IDw8IC8wIFsgMTQgMTIgXSAvMSA8PCAvMSA8PCAv&#10;MCBbIDAuMCAwLjAgMS4wIF0gPj4gPj4gPj4gPDwgLzAgWyAxNCAxMyBdIC8xIDw8IC8xIDw8IC8w&#10;IFsgMC4wIDAuMCAxLjAgXSA+PiA+PiA+PiA8PCAvMCBbIDE0IDE0IF0gLzEgPDwgLzEgPDwgLzAg&#10;WyAwLjAgMC4wIDEuMCBdID4+ID4+ID4+IDw8IC8wIFsgMTQgMTUgXSAvMSA8PCAvMSA8PCAvMCBb&#10;IC4xMjUgLjI1IC41IF0gLzEgNCA+PiA+PiA+PiA8PCAvMCBbIDE0IDE2IF0gLzEgPDwgLzAgPDwg&#10;LzAgWyAuMTI1IC4yNSAuNSBdIC8xIDQgPj4gPj4gPj4gXSA+PiA8PCAvMCAxNSAvMSBbIDw8IC8w&#10;IFsgMTUgMSBdIC8xIDw8IC8xIDw8IC8wIFsgMC4wIC41IC41IF0gLzEgMyA+PiA+PiA+PiA8PCAv&#10;MCBbIDE1IDMgXSAvMSA8PCAvMSA8PCAvMCBbIC4xMjUgLjI1IC4yNSBdIC8xIDQgPj4gPj4gPj4g&#10;PDwgLzAgWyAxNSA0IF0gLzEgPDwgLzEgPDwgLzAgWyAuMTI1IC4yNSAuMjUgXSAvMSA0ID4+ID4+&#10;ID4+IDw8IC8wIFsgMTUgNSBdIC8xIDw8IC8xIDw8IC8wIFsgMC4wIC4yNSAuMjUgXSAvMSAxID4+&#10;ID4+ID4+IDw8IC8wIFsgMTUgNyBdIC8xIDw8IC8xIDw8IC8wIFsgMC4wIDAuMCAwLjAgXSAvMSAy&#10;ID4+ID4+ID4+IDw8IC8wIFsgMTUgOCBdIC8xIDw8IC8xIDw8IC8wIFsgMC4wIDAuMCAuNSBdIC8x&#10;IDQgPj4gPj4gPj4gPDwgLzAgWyAxNSA5IF0gLzEgPDwgLzEgPDwgLzAgWyAwLjAgMC4wIC41IF0g&#10;LzEgNCA+PiA+PiA+PiA8PCAvMCBbIDE1IDEwIF0gLzEgPDwgLzEgPDwgLzAgWyAwLjAgMC4wIC41&#10;IF0gPj4gPj4gPj4gPDwgLzAgWyAxNSAxMiBdIC8xIDw8IC8xIDw8IC8wIFsgLjEyNSAuMjUgLjUg&#10;XSAvMSA0ID4+ID4+ID4+IDw8IC8wIFsgMTUgMTQgXSAvMSA8PCAvMSA8PCAvMCBbIC4xMjUgLjI1&#10;IC41IF0gLzEgNCA+PiA+PiA+PiBdID4+IDw8IC8wIDE2IC8xIFsgPDwgLzAgWyAxNiAxIF0gLzEg&#10;PDwgLzEgPDwgLzAgWyAwLjAgLjUgLjUgXSAvMSAzID4+ID4+ID4+IDw8IC8wIFsgMTYgMyBdIC8x&#10;IDw8IC8xIDw8IC8wIFsgLjEyNSAuMjUgLjI1IF0gLzEgNCA+PiA+PiA+PiA8PCAvMCBbIDE2IDQg&#10;XSAvMSA8PCAvMSA8PCAvMCBbIC4xMjUgLjI1IC4yNSBdIC8xIDQgPj4gPj4gPj4gPDwgLzAgWyAx&#10;NiA1IF0gLzEgPDwgLzEgPDwgLzAgWyAwLjAgLjI1IC4yNSBdIC8xIDEgPj4gPj4gPj4gPDwgLzAg&#10;WyAxNiA3IF0gLzEgPDwgLzEgPDwgLzAgWyAwLjAgMC4wIDAuMCBdIC8xIDIgPj4gPj4gPj4gPDwg&#10;LzAgWyAxNiA4IF0gLzEgPDwgLzEgPDwgLzAgWyAwLjAgMC4wIC41IF0gLzEgNCA+PiA+PiA+PiA8&#10;PCAvMCBbIDE2IDkgXSAvMSA8PCAvMSA8PCAvMCBbIDAuMCAwLjAgLjUgXSAvMSA0ID4+ID4+ID4+&#10;IDw8IC8wIFsgMTYgMTAgXSAvMSA8PCAvMSA8PCAvMCBbIDAuMCAwLjAgLjUgXSA+PiA+PiA+PiA8&#10;PCAvMCBbIDE2IDEyIF0gLzEgPDwgLzEgPDwgLzAgWyAuMTI1IC4yNSAuNSBdIC8xIDQgPj4gPj4g&#10;Pj4gPDwgLzAgWyAxNiAxNCBdIC8xIDw8IC8xIDw8IC8wIFsgLjEyNSAuMjUgLjUgXSAvMSA0ID4+&#10;ID4+ID4+IF0gPj4gXSA+PiA+PiAvMyAzID4+ID4+ID4+IDw8IC8wIDw8IC8wICj+/wBHAHkAbwBt&#10;AGEAdABzAHUAWQBhAGsAdQBtAG8AbgBvAFoAZQBuAGsAYQBrAHUpIC81IDw8IC8wIDAgLzEgPDwg&#10;LzAgWyA8PCAvMCAtLjUgLzIgKP7//wgpID4+IDw8IC8wIC0uNSAvMiAo/v//OykgPj4gPDwgLzAg&#10;LS41IC8yICj+//9bKSA+PiA8PCAvMCAtLjUgLzIgKP7/IBgpID4+IDw8IC8wIC0uNSAvMiAo/v8g&#10;HCkgPj4gPDwgLzAgLS41IC8yICj+/zAIKSA+PiA8PCAvMCAtLjUgLzIgKP7/MAopID4+IDw8IC8w&#10;IC0uNSAvMiAo/v8wDCkgPj4gPDwgLzAgLS41IC8yICj+/zAOKSA+PiA8PCAvMCAtLjUgLzIgKP7/&#10;MBApID4+IDw8IC8wIC0uNSAvMiAo/v8wFCkgPj4gPDwgLzEgLS41IC8yICj+//8JKSA+PiA8PCAv&#10;MSAtLjUgLzIgKP7//z0pID4+IDw8IC8xIC0uNSAvMiAo/v//XSkgPj4gPDwgLzEgLS41IC8yICj+&#10;/yAZKSA+PiA8PCAvMSAtLjUgLzIgKP7/IB0pID4+IDw8IC8xIC0uNSAvMiAo/v8wCSkgPj4gPDwg&#10;LzEgLS41IC8yICj+/zALKSA+PiA8PCAvMSAtLjUgLzIgKP7/MA0pID4+IDw8IC8xIC0uNSAvMiAo&#10;/v8wDykgPj4gPDwgLzEgLS41IC8yICj+/zARKSA+PiA8PCAvMSAtLjUgLzIgKP7/MBUpID4+IDw8&#10;IC8xIC0uNSAvMiAo/v//DikgPj4gPDwgLzEgLS41IC8yICj+/zACKSA+PiA8PCAvMSAtLjUgLzIg&#10;KP7//wwpID4+IDw8IC8xIC0uNSAvMiAo/v8wASkgPj4gPDwgLzAgLS4yNSAvMSAtLjI1IC8yICj+&#10;//8aKSA+PiA8PCAvMCAtLjI1IC8xIC0uMjUgLzIgKP7//xspID4+IDw8IC8wIC0uMjUgLzEgLS4y&#10;NSAvMiAo/v8w+ykgPj4gPDwgLzAgLS4yNSAvMSAtLjI1IC8yICj+/yAQKSA+PiBdID4+IC8yIDw8&#10;IC8wIDw8IC8wIFsgPDwgLzAgMSAvMSBbIDw8IC8wIFsgMSA1IF0gLzEgPDwgLzEgPDwgLzAgWyAu&#10;MjUgLjI1IC4yNSBdIC8xIDEgPj4gPj4gPj4gXSA+PiA8PCAvMCAyIC8xIFsgPDwgLzAgWyAyIDEg&#10;XSAvMSA8PCAvMCA8PCAvMCBbIDAuMCAuNSAuNSBdIC8xIDMgPj4gPj4gPj4gPDwgLzAgWyAyIDIg&#10;XSAvMSA8PCAvMCA8PCAvMCBbIDAuMCAwLjAgMC4wIF0gLzEgMyA+PiA+PiA+PiA8PCAvMCBbIDIg&#10;MyBdIC8xIDw8IC8wIDw8IC8wIFsgMC4wIC41IC41IF0gLzEgMyA+PiA+PiA+PiA8PCAvMCBbIDIg&#10;NCBdIC8xIDw8IC8wIDw8IC8wIFsgMC4wIC41IC41IF0gLzEgMyA+PiA+PiA+PiA8PCAvMCBbIDIg&#10;NSBdIC8xIDw8IC8wIDw8IC8wIFsgMC4wIC4yNSAuMjUgXSAvMSAxID4+ID4+ID4+IDw8IC8wIFsg&#10;MiA3IF0gLzEgPDwgLzAgPDwgLzAgWyAwLjAgMC4wIDAuMCBdIC8xIDIgPj4gPj4gPj4gPDwgLzAg&#10;WyAyIDggXSAvMSA8PCAvMCA8PCAvMCBbIDAuMCAuNSAuNSBdIC8xIDMgPj4gPj4gPj4gPDwgLzAg&#10;WyAyIDkgXSAvMSA8PCAvMCA8PCAvMCBbIDAuMCAuNSAuNSBdIC8xIDMgPj4gPj4gPj4gPDwgLzAg&#10;WyAyIDEwIF0gLzEgPDwgLzAgPDwgLzAgWyAwLjAgLjUgLjUgXSAvMSAzID4+ID4+ID4+IDw8IC8w&#10;IFsgMiAxMSBdIC8xIDw8IC8wIDw8IC8wIFsgMC4wIDAuMCAwLjAgXSAvMSAzID4+ID4+ID4+IDw8&#10;IC8wIFsgMiAxMiBdIC8xIDw8IC8wIDw8IC8wIFsgMC4wIC41IC41IF0gLzEgMyA+PiA+PiA+PiA8&#10;PCAvMCBbIDIgMTMgXSAvMSA8PCAvMCA8PCAvMCBbIDAuMCAuNSAuNSBdIC8xIDMgPj4gPj4gPj4g&#10;PDwgLzAgWyAyIDE0IF0gLzEgPDwgLzAgPDwgLzAgWyAwLjAgLjUgLjUgXSAvMSAzID4+ID4+ID4+&#10;IDw8IC8wIFsgMiAxNSBdIC8xIDw8IC8wIDw8IC8wIFsgMC4wIC41IC41IF0gLzEgMyA+PiA+PiA+&#10;PiA8PCAvMCBbIDIgMTYgXSAvMSA8PCAvMCA8PCAvMCBbIDAuMCAuNSAuNSBdIC8xIDMgPj4gPj4g&#10;Pj4gPDwgLzAgWyAyIDE3IF0gLzEgPDwgLzAgPDwgLzAgWyAwLjAgLjUgLjUgXSA+PiA+PiA+PiBd&#10;ID4+IDw8IC8wIDMgLzEgWyA8PCAvMCBbIDMgMSBdIC8xIDw8IC8xIDw8IC8wIFsgMC4wIC41IC41&#10;IF0gLzEgMyA+PiA+PiA+PiA8PCAvMCBbIDMgMyBdIC8xIDw8IC8xIDw8IC8wIFsgMC4wIDAuMCAx&#10;LjAgXSA+PiA+PiA+PiA8PCAvMCBbIDMgNSBdIC8xIDw8IC8xIDw8IC8wIFsgMC4wIC4yNSAuMjUg&#10;XSAvMSAxID4+ID4+ID4+IDw8IC8wIFsgMyA3IF0gLzEgPDwgLzEgPDwgLzAgWyAwLjAgMC4wIDAu&#10;MCBdIC8xIDIgPj4gPj4gPj4gPDwgLzAgWyAzIDggXSAvMSA8PCAvMSA8PCAvMCBbIDAuMCAwLjAg&#10;MS4wIF0gPj4gPj4gPj4gPDwgLzAgWyAzIDkgXSAvMSA8PCAvMSA8PCAvMCBbIDAuMCAwLjAgMS4w&#10;IF0gPj4gPj4gPj4gPDwgLzAgWyAzIDEwIF0gLzEgPDwgLzEgPDwgLzAgWyAwLjAgMC4wIDEuMCBd&#10;ID4+ID4+ID4+IDw8IC8wIFsgMyAxMiBdIC8xIDw8IC8xIDw8IC8wIFsgMC4wIDAuMCAxLjAgXSA+&#10;PiA+PiA+PiA8PCAvMCBbIDMgMTMgXSAvMSA8PCAvMSA8PCAvMCBbIDAuMCAwLjAgMS4wIF0gPj4g&#10;Pj4gPj4gPDwgLzAgWyAzIDE0IF0gLzEgPDwgLzEgPDwgLzAgWyAwLjAgMC4wIDEuMCBdID4+ID4+&#10;ID4+IDw8IC8wIFsgMyAxNSBdIC8xIDw8IC8xIDw8IC8wIFsgLjEyNSAuMjUgLjUgXSAvMSA0ID4+&#10;ID4+ID4+IDw8IC8wIFsgMyAxNiBdIC8xIDw8IC8xIDw8IC8wIFsgLjEyNSAuMjUgLjUgXSAvMSA0&#10;ID4+ID4+ID4+IF0gPj4gPDwgLzAgNCAvMSBbIDw8IC8wIFsgNCAxIF0gLzEgPDwgLzEgPDwgLzAg&#10;WyAwLjAgLjUgLjUgXSAvMSAzID4+ID4+ID4+IDw8IC8wIFsgNCA1IF0gLzEgPDwgLzEgPDwgLzAg&#10;WyAwLjAgLjI1IC4yNSBdIC8xIDEgPj4gPj4gPj4gPDwgLzAgWyA0IDcgXSAvMSA8PCAvMSA8PCAv&#10;MCBbIDAuMCAwLjAgMC4wIF0gLzEgMiA+PiA+PiA+PiA8PCAvMCBbIDQgMTUgXSAvMSA8PCAvMSA8&#10;PCAvMCBbIC4xMjUgLjI1IC4yNSBdIC8xIDQgPj4gPj4gPj4gPDwgLzAgWyA0IDE2IF0gLzEgPDwg&#10;LzEgPDwgLzAgWyAuMTI1IC4yNSAuMjUgXSAvMSA0ID4+ID4+ID4+IF0gPj4gPDwgLzAgNSAvMSBb&#10;IDw8IC8wIFsgNSAxIF0gLzEgPDwgLzAgPDwgLzAgWyAwLjAgLjI1IC4yNSBdIC8xIDEgPj4gPj4g&#10;Pj4gPDwgLzAgWyA1IDIgXSAvMSA8PCAvMCA8PCAvMCBbIC4yNSAuMjUgLjI1IF0gLzEgMSA+PiA+&#10;PiA+PiA8PCAvMCBbIDUgMyBdIC8xIDw8IC8wIDw8IC8wIFsgMC4wIC4yNSAuMjUgXSAvMSAxID4+&#10;ID4+ID4+IDw8IC8wIFsgNSA0IF0gLzEgPDwgLzAgPDwgLzAgWyAwLjAgLjI1IC4yNSBdIC8xIDEg&#10;Pj4gPj4gPj4gPDwgLzAgWyA1IDUgXSAvMSA8PCAvMCA8PCAvMCBbIDAuMCAuNSAuNSBdIC8xIDEg&#10;Pj4gPj4gPj4gPDwgLzAgWyA1IDYgXSAvMSA8PCAvMCA8PCAvMCBbIC4yNSAuMjUgLjI1IF0gLzEg&#10;MSA+PiA+PiA+PiA8PCAvMCBbIDUgNyBdIC8xIDw8IC8wIDw8IC8wIFsgLjI1IC4yNSAuMjUgXSAv&#10;MSAxID4+ID4+ID4+IDw8IC8wIFsgNSA4IF0gLzEgPDwgLzAgPDwgLzAgWyAwLjAgLjI1IC4yNSBd&#10;IC8xIDEgPj4gPj4gPj4gPDwgLzAgWyA1IDkgXSAvMSA8PCAvMCA8PCAvMCBbIDAuMCAuMjUgLjI1&#10;IF0gLzEgMSA+PiA+PiA+PiA8PCAvMCBbIDUgMTAgXSAvMSA8PCAvMCA8PCAvMCBbIDAuMCAuMjUg&#10;LjI1IF0gLzEgMSA+PiA+PiA+PiA8PCAvMCBbIDUgMTEgXSAvMSA8PCAvMCA8PCAvMCBbIDAuMCAu&#10;MjUgLjI1IF0gLzEgMSA+PiA+PiA+PiA8PCAvMCBbIDUgMTIgXSAvMSA8PCAvMCA8PCAvMCBbIDAu&#10;MCAuMjUgLjI1IF0gLzEgMSA+PiA+PiA+PiA8PCAvMCBbIDUgMTMgXSAvMSA8PCAvMCA8PCAvMCBb&#10;IDAuMCAuMjUgLjI1IF0gLzEgMSA+PiA+PiA+PiA8PCAvMCBbIDUgMTQgXSAvMSA8PCAvMCA8PCAv&#10;MCBbIDAuMCAuMjUgLjI1IF0gLzEgMSA+PiA+PiA+PiA8PCAvMCBbIDUgMTUgXSAvMSA8PCAvMCA8&#10;PCAvMCBbIDAuMCAuMjUgLjI1IF0gLzEgMSA+PiA+PiA+PiA8PCAvMCBbIDUgMTYgXSAvMSA8PCAv&#10;MCA8PCAvMCBbIDAuMCAuMjUgLjI1IF0gLzEgMSA+PiA+PiA+PiBdID4+IDw8IC8wIDYgLzEgWyA8&#10;PCAvMCBbIDYgMSBdIC8xIDw8IC8wIDw8IC8wIFsgMC4wIC41IC41IF0gLzEgMyA+PiA+PiA+PiA8&#10;PCAvMCBbIDYgMyBdIC8xIDw8IC8wIDw8IC8wIFsgMC4wIC41IC41IF0gPj4gPj4gPj4gPDwgLzAg&#10;WyA2IDQgXSAvMSA8PCAvMCA8PCAvMCBbIDAuMCAuNSAuNSBdID4+ID4+ID4+IDw8IC8wIFsgNiA1&#10;IF0gLzEgPDwgLzAgPDwgLzAgWyAwLjAgLjc1IC43NSBdIC8xIDEgPj4gPj4gPj4gPDwgLzAgWyA2&#10;IDcgXSAvMSA8PCAvMCA8PCAvMCBbIDAuMCAwLjAgMC4wIF0gLzEgMiA+PiA+PiA+PiA8PCAvMCBb&#10;IDYgOCBdIC8xIDw8IC8wIDw8IC8wIFsgMC4wIC41IC41IF0gPj4gPj4gPj4gPDwgLzAgWyA2IDkg&#10;XSAvMSA8PCAvMCA8PCAvMCBbIDAuMCAuNSAuNSBdID4+ID4+ID4+IDw8IC8wIFsgNiAxMCBdIC8x&#10;IDw8IC8wIDw8IC8wIFsgMC4wIC41IC41IF0gPj4gPj4gPj4gPDwgLzAgWyA2IDExIF0gLzEgPDwg&#10;LzAgPDwgLzAgWyAwLjAgLjUgLjUgXSA+PiA+PiA+PiA8PCAvMCBbIDYgMTIgXSAvMSA8PCAvMCA8&#10;PCAvMCBbIDAuMCAuNSAuNSBdID4+ID4+ID4+IDw8IC8wIFsgNiAxMyBdIC8xIDw8IC8wIDw8IC8w&#10;IFsgMC4wIC41IC41IF0gPj4gPj4gPj4gPDwgLzAgWyA2IDE0IF0gLzEgPDwgLzAgPDwgLzAgWyAw&#10;LjAgLjUgLjUgXSA+PiA+PiA+PiA8PCAvMCBbIDYgMTUgXSAvMSA8PCAvMCA8PCAvMCBbIDAuMCAu&#10;NSAuNSBdIC8xIDQgPj4gPj4gPj4gPDwgLzAgWyA2IDE2IF0gLzEgPDwgLzAgPDwgLzAgWyAwLjAg&#10;LjUgLjUgXSAvMSA0ID4+ID4+ID4+IDw8IC8wIFsgNiAxNyBdIC8xIDw8IC8wIDw8IC8wIFsgMC4w&#10;IC41IC41IF0gPj4gPj4gPj4gXSA+PiA8PCAvMCA3IC8xIFsgPDwgLzAgWyA3IDEgXSAvMSA8PCAv&#10;MCA8PCAvMCBbIDAuMCAuNSAuNSBdIC8xIDIgPj4gPj4gPj4gPDwgLzAgWyA3IDMgXSAvMSA8PCAv&#10;MCA8PCAvMCBbIDAuMCAuNSAuNSBdIC8xIDIgPj4gPj4gPj4gPDwgLzAgWyA3IDQgXSAvMSA8PCAv&#10;MCA8PCAvMCBbIDAuMCAuNSAuNSBdIC8xIDIgPj4gPj4gPj4gPDwgLzAgWyA3IDUgXSAvMSA8PCAv&#10;MCA8PCAvMCBbIDAuMCAuMjUgLjI1IF0gLzEgMSA+PiA+PiA+PiA8PCAvMCBbIDcgNyBdIC8xIDw8&#10;IC8wIDw8IC8wIFsgMC4wIDAuMCAwLjAgXSAvMSAyID4+ID4+ID4+IDw8IC8wIFsgNyA4IF0gLzEg&#10;PDwgLzAgPDwgLzAgWyAwLjAgLjUgLjUgXSAvMSAyID4+ID4+ID4+IDw8IC8wIFsgNyA5IF0gLzEg&#10;PDwgLzAgPDwgLzAgWyAwLjAgLjUgLjUgXSAvMSAyID4+ID4+ID4+IDw8IC8wIFsgNyAxMCBdIC8x&#10;IDw8IC8wIDw8IC8wIFsgMC4wIC41IC41IF0gLzEgMiA+PiA+PiA+PiA8PCAvMCBbIDcgMTIgXSAv&#10;MSA8PCAvMCA8PCAvMCBbIDAuMCAuNSAuNSBdIC8xIDIgPj4gPj4gPj4gPDwgLzAgWyA3IDEzIF0g&#10;LzEgPDwgLzAgPDwgLzAgWyAwLjAgLjUgLjUgXSAvMSAyID4+ID4+ID4+IDw8IC8wIFsgNyAxNCBd&#10;IC8xIDw8IC8wIDw8IC8wIFsgMC4wIC41IC41IF0gLzEgMiA+PiA+PiA+PiA8PCAvMCBbIDcgMTUg&#10;XSAvMSA8PCAvMCA8PCAvMCBbIDAuMCAuNSAuNSBdIC8xIDIgPj4gPj4gPj4gPDwgLzAgWyA3IDE2&#10;IF0gLzEgPDwgLzAgPDwgLzAgWyAwLjAgLjUgLjUgXSAvMSAyID4+ID4+ID4+IDw8IC8wIFsgNyAx&#10;NyBdIC8xIDw8IC8wIDw8IC8wIFsgMC4wIC41IC41IF0gPj4gPj4gPj4gXSA+PiA8PCAvMCA4IC8x&#10;IFsgPDwgLzAgWyA4IDEgXSAvMSA8PCAvMSA8PCAvMCBbIDAuMCAuNSAuNSBdIC8xIDMgPj4gPj4g&#10;Pj4gPDwgLzAgWyA4IDMgXSAvMSA8PCAvMSA8PCAvMCBbIDAuMCAwLjAgMS4wIF0gPj4gPj4gPj4g&#10;PDwgLzAgWyA4IDUgXSAvMSA8PCAvMSA8PCAvMCBbIDAuMCAuMjUgLjI1IF0gLzEgMSA+PiA+PiA+&#10;PiA8PCAvMCBbIDggNyBdIC8xIDw8IC8xIDw8IC8wIFsgMC4wIDAuMCAwLjAgXSAvMSAyID4+ID4+&#10;ID4+IDw8IC8wIFsgOCA4IF0gLzEgPDwgLzEgPDwgLzAgWyAwLjAgMC4wIDEuMCBdID4+ID4+ID4+&#10;IDw8IC8wIFsgOCA5IF0gLzEgPDwgLzEgPDwgLzAgWyAwLjAgMC4wIDEuMCBdID4+ID4+ID4+IDw8&#10;IC8wIFsgOCAxMCBdIC8xIDw8IC8xIDw8IC8wIFsgMC4wIDAuMCAxLjAgXSA+PiA+PiA+PiA8PCAv&#10;MCBbIDggMTIgXSAvMSA8PCAvMSA8PCAvMCBbIDAuMCAwLjAgMS4wIF0gPj4gPj4gPj4gPDwgLzAg&#10;WyA4IDEzIF0gLzEgPDwgLzEgPDwgLzAgWyAwLjAgMC4wIDEuMCBdID4+ID4+ID4+IDw8IC8wIFsg&#10;OCAxNCBdIC8xIDw8IC8xIDw8IC8wIFsgMC4wIDAuMCAxLjAgXSA+PiA+PiA+PiA8PCAvMCBbIDgg&#10;MTUgXSAvMSA8PCAvMSA8PCAvMCBbIDAuMCAwLjAgLjUgXSAvMSA0ID4+ID4+ID4+IDw8IC8wIFsg&#10;OCAxNiBdIC8xIDw8IC8xIDw8IC8wIFsgMC4wIDAuMCAuNSBdIC8xIDQgPj4gPj4gPj4gXSA+PiA8&#10;PCAvMCA5IC8xIFsgPDwgLzAgWyA5IDEgXSAvMSA8PCAvMSA8PCAvMCBbIDAuMCAuNSAuNSBdIC8x&#10;IDMgPj4gPj4gPj4gPDwgLzAgWyA5IDMgXSAvMSA8PCAvMSA8PCAvMCBbIDAuMCAwLjAgMS4wIF0g&#10;Pj4gPj4gPj4gPDwgLzAgWyA5IDUgXSAvMSA8PCAvMSA8PCAvMCBbIDAuMCAuMjUgLjI1IF0gLzEg&#10;MSA+PiA+PiA+PiA8PCAvMCBbIDkgNyBdIC8xIDw8IC8xIDw8IC8wIFsgMC4wIDAuMCAwLjAgXSAv&#10;MSAyID4+ID4+ID4+IDw8IC8wIFsgOSA4IF0gLzEgPDwgLzEgPDwgLzAgWyAwLjAgMC4wIDEuMCBd&#10;ID4+ID4+ID4+IDw8IC8wIFsgOSA5IF0gLzEgPDwgLzEgPDwgLzAgWyAwLjAgMC4wIDEuMCBdID4+&#10;ID4+ID4+IDw8IC8wIFsgOSAxMCBdIC8xIDw8IC8xIDw8IC8wIFsgMC4wIDAuMCAxLjAgXSA+PiA+&#10;PiA+PiA8PCAvMCBbIDkgMTIgXSAvMSA8PCAvMSA8PCAvMCBbIDAuMCAwLjAgMS4wIF0gPj4gPj4g&#10;Pj4gPDwgLzAgWyA5IDEzIF0gLzEgPDwgLzEgPDwgLzAgWyAwLjAgMC4wIDEuMCBdID4+ID4+ID4+&#10;IDw8IC8wIFsgOSAxNCBdIC8xIDw8IC8xIDw8IC8wIFsgMC4wIDAuMCAxLjAgXSA+PiA+PiA+PiA8&#10;PCAvMCBbIDkgMTUgXSAvMSA8PCAvMSA8PCAvMCBbIDAuMCAwLjAgLjUgXSAvMSA0ID4+ID4+ID4+&#10;IDw8IC8wIFsgOSAxNiBdIC8xIDw8IC8xIDw8IC8wIFsgMC4wIDAuMCAuNSBdIC8xIDQgPj4gPj4g&#10;Pj4gXSA+PiA8PCAvMCAxMCAvMSBbIDw8IC8wIFsgMTAgMSBdIC8xIDw8IC8xIDw8IC8wIFsgMC4w&#10;IC41IC41IF0gLzEgMyA+PiA+PiA+PiA8PCAvMCBbIDEwIDMgXSAvMSA8PCAvMSA8PCAvMCBbIDAu&#10;MCAwLjAgMS4wIF0gPj4gPj4gPj4gPDwgLzAgWyAxMCA1IF0gLzEgPDwgLzEgPDwgLzAgWyAwLjAg&#10;LjI1IC4yNSBdIC8xIDEgPj4gPj4gPj4gPDwgLzAgWyAxMCA3IF0gLzEgPDwgLzEgPDwgLzAgWyAw&#10;LjAgMC4wIDAuMCBdIC8xIDIgPj4gPj4gPj4gPDwgLzAgWyAxMCA4IF0gLzEgPDwgLzEgPDwgLzAg&#10;WyAwLjAgMC4wIDEuMCBdID4+ID4+ID4+IDw8IC8wIFsgMTAgOSBdIC8xIDw8IC8xIDw8IC8wIFsg&#10;MC4wIDAuMCAxLjAgXSA+PiA+PiA+PiA8PCAvMCBbIDEwIDEwIF0gLzEgPDwgLzEgPDwgLzAgWyAw&#10;LjAgMC4wIDEuMCBdID4+ID4+ID4+IDw8IC8wIFsgMTAgMTIgXSAvMSA8PCAvMSA8PCAvMCBbIDAu&#10;MCAwLjAgMS4wIF0gPj4gPj4gPj4gPDwgLzAgWyAxMCAxMyBdIC8xIDw8IC8xIDw8IC8wIFsgMC4w&#10;IDAuMCAxLjAgXSA+PiA+PiA+PiA8PCAvMCBbIDEwIDE0IF0gLzEgPDwgLzEgPDwgLzAgWyAwLjAg&#10;MC4wIDEuMCBdID4+ID4+ID4+IDw8IC8wIFsgMTAgMTUgXSAvMSA8PCAvMSA8PCAvMCBbIDAuMCAw&#10;LjAgLjUgXSAvMSA0ID4+ID4+ID4+IDw8IC8wIFsgMTAgMTYgXSAvMSA8PCAvMSA8PCAvMCBbIDAu&#10;MCAwLjAgLjUgXSAvMSA0ID4+ID4+ID4+IF0gPj4gPDwgLzAgMTEgLzEgWyA8PCAvMCBbIDExIDUg&#10;XSAvMSA8PCAvMSA8PCAvMCBbIDAuMCAuMjUgLjI1IF0gLzEgMSA+PiA+PiA+PiA8PCAvMCBbIDEx&#10;IDcgXSAvMSA8PCAvMSA8PCAvMCBbIDAuMCAwLjAgMC4wIF0gLzEgMiA+PiA+PiA+PiA8PCAvMCBb&#10;IDExIDE1IF0gLzEgPDwgLzEgPDwgLzAgWyAwLjAgMC4wIDAuMCBdIC8xIDQgPj4gPj4gPj4gPDwg&#10;LzAgWyAxMSAxNiBdIC8xIDw8IC8xIDw8IC8wIFsgMC4wIDAuMCAwLjAgXSAvMSA0ID4+ID4+ID4+&#10;IF0gPj4gPDwgLzAgMTIgLzEgWyA8PCAvMCBbIDEyIDEgXSAvMSA8PCAvMSA8PCAvMCBbIDAuMCAu&#10;NSAuNSBdIC8xIDMgPj4gPj4gPj4gPDwgLzAgWyAxMiAzIF0gLzEgPDwgLzEgPDwgLzAgWyAwLjAg&#10;MC4wIDEuMCBdID4+ID4+ID4+IDw8IC8wIFsgMTIgNSBdIC8xIDw8IC8xIDw8IC8wIFsgMC4wIC4y&#10;NSAuMjUgXSAvMSAxID4+ID4+ID4+IDw8IC8wIFsgMTIgNyBdIC8xIDw8IC8xIDw8IC8wIFsgMC4w&#10;IDAuMCAwLjAgXSAvMSAyID4+ID4+ID4+IDw8IC8wIFsgMTIgOCBdIC8xIDw8IC8xIDw8IC8wIFsg&#10;MC4wIDAuMCAxLjAgXSA+PiA+PiA+PiA8PCAvMCBbIDEyIDkgXSAvMSA8PCAvMSA8PCAvMCBbIDAu&#10;MCAwLjAgMS4wIF0gPj4gPj4gPj4gPDwgLzAgWyAxMiAxMCBdIC8xIDw8IC8xIDw8IC8wIFsgMC4w&#10;IDAuMCAxLjAgXSA+PiA+PiA+PiA8PCAvMCBbIDEyIDEyIF0gLzEgPDwgLzEgPDwgLzAgWyAwLjAg&#10;MC4wIDEuMCBdID4+ID4+ID4+IDw8IC8wIFsgMTIgMTMgXSAvMSA8PCAvMSA8PCAvMCBbIDAuMCAw&#10;LjAgMS4wIF0gPj4gPj4gPj4gPDwgLzAgWyAxMiAxNCBdIC8xIDw8IC8xIDw8IC8wIFsgMC4wIDAu&#10;MCAxLjAgXSA+PiA+PiA+PiA8PCAvMCBbIDEyIDE1IF0gLzEgPDwgLzAgPDwgLzAgWyAuMTI1IC4y&#10;NSAuNSBdIC8xIDQgPj4gPj4gPj4gPDwgLzAgWyAxMiAxNiBdIC8xIDw8IC8wIDw8IC8wIFsgLjEy&#10;NSAuMjUgLjUgXSAvMSA0ID4+ID4+ID4+IF0gPj4gPDwgLzAgMTMgLzEgWyA8PCAvMCBbIDEzIDEg&#10;XSAvMSA8PCAvMSA8PCAvMCBbIDAuMCAuNSAuNSBdIC8xIDMgPj4gPj4gPj4gPDwgLzAgWyAxMyAz&#10;IF0gLzEgPDwgLzEgPDwgLzAgWyAwLjAgMC4wIDEuMCBdID4+ID4+ID4+IDw8IC8wIFsgMTMgNSBd&#10;IC8xIDw8IC8xIDw8IC8wIFsgMC4wIC4yNSAuMjUgXSAvMSAxID4+ID4+ID4+IDw8IC8wIFsgMTMg&#10;NyBdIC8xIDw8IC8xIDw8IC8wIFsgMC4wIDAuMCAwLjAgXSAvMSAyID4+ID4+ID4+IDw8IC8wIFsg&#10;MTMgOCBdIC8xIDw8IC8xIDw8IC8wIFsgMC4wIDAuMCAxLjAgXSA+PiA+PiA+PiA8PCAvMCBbIDEz&#10;IDkgXSAvMSA8PCAvMSA8PCAvMCBbIDAuMCAwLjAgMS4wIF0gPj4gPj4gPj4gPDwgLzAgWyAxMyAx&#10;MCBdIC8xIDw8IC8xIDw8IC8wIFsgMC4wIDAuMCAxLjAgXSA+PiA+PiA+PiA8PCAvMCBbIDEzIDEy&#10;IF0gLzEgPDwgLzEgPDwgLzAgWyAwLjAgMC4wIDEuMCBdID4+ID4+ID4+IDw8IC8wIFsgMTMgMTMg&#10;XSAvMSA8PCAvMSA8PCAvMCBbIDAuMCAwLjAgMS4wIF0gPj4gPj4gPj4gPDwgLzAgWyAxMyAxNCBd&#10;IC8xIDw8IC8xIDw8IC8wIFsgMC4wIDAuMCAxLjAgXSA+PiA+PiA+PiA8PCAvMCBbIDEzIDE1IF0g&#10;LzEgPDwgLzAgPDwgLzAgWyAwLjAgMC4wIC41IF0gLzEgNCA+PiA+PiA+PiA8PCAvMCBbIDEzIDE2&#10;IF0gLzEgPDwgLzAgPDwgLzAgWyAwLjAgMC4wIC41IF0gLzEgNCA+PiA+PiA+PiBdID4+IDw8IC8w&#10;IDE0IC8xIFsgPDwgLzAgWyAxNCAxIF0gLzEgPDwgLzEgPDwgLzAgWyAwLjAgLjUgLjUgXSAvMSAz&#10;ID4+ID4+ID4+IDw8IC8wIFsgMTQgMyBdIC8xIDw8IC8xIDw8IC8wIFsgMC4wIDAuMCAxLjAgXSA+&#10;PiA+PiA+PiA8PCAvMCBbIDE0IDUgXSAvMSA8PCAvMSA8PCAvMCBbIDAuMCAuMjUgLjI1IF0gLzEg&#10;MSA+PiA+PiA+PiA8PCAvMCBbIDE0IDcgXSAvMSA8PCAvMSA8PCAvMCBbIDAuMCAwLjAgMC4wIF0g&#10;LzEgMiA+PiA+PiA+PiA8PCAvMCBbIDE0IDggXSAvMSA8PCAvMSA8PCAvMCBbIDAuMCAwLjAgMS4w&#10;IF0gPj4gPj4gPj4gPDwgLzAgWyAxNCA5IF0gLzEgPDwgLzEgPDwgLzAgWyAwLjAgMC4wIDEuMCBd&#10;ID4+ID4+ID4+IDw8IC8wIFsgMTQgMTAgXSAvMSA8PCAvMSA8PCAvMCBbIDAuMCAwLjAgMS4wIF0g&#10;Pj4gPj4gPj4gPDwgLzAgWyAxNCAxMiBdIC8xIDw8IC8xIDw8IC8wIFsgMC4wIDAuMCAxLjAgXSA+&#10;PiA+PiA+PiA8PCAvMCBbIDE0IDEzIF0gLzEgPDwgLzEgPDwgLzAgWyAwLjAgMC4wIDEuMCBdID4+&#10;ID4+ID4+IDw8IC8wIFsgMTQgMTQgXSAvMSA8PCAvMSA8PCAvMCBbIDAuMCAwLjAgMS4wIF0gPj4g&#10;Pj4gPj4gPDwgLzAgWyAxNCAxNSBdIC8xIDw8IC8wIDw8IC8wIFsgLjEyNSAuMjUgLjUgXSAvMSA0&#10;ID4+ID4+ID4+IDw8IC8wIFsgMTQgMTYgXSAvMSA8PCAvMCA8PCAvMCBbIC4xMjUgLjI1IC41IF0g&#10;LzEgNCA+PiA+PiA+PiBdID4+IDw8IC8wIDE1IC8xIFsgPDwgLzAgWyAxNSAxIF0gLzEgPDwgLzEg&#10;PDwgLzAgWyAwLjAgLjUgLjUgXSAvMSAzID4+ID4+ID4+IDw8IC8wIFsgMTUgMyBdIC8xIDw8IC8x&#10;IDw8IC8wIFsgLjEyNSAuMjUgLjI1IF0gLzEgNCA+PiA+PiA+PiA8PCAvMCBbIDE1IDQgXSAvMSA8&#10;PCAvMSA8PCAvMCBbIC4xMjUgLjI1IC4yNSBdIC8xIDQgPj4gPj4gPj4gPDwgLzAgWyAxNSA1IF0g&#10;LzEgPDwgLzEgPDwgLzAgWyAwLjAgLjI1IC4yNSBdIC8xIDEgPj4gPj4gPj4gPDwgLzAgWyAxNSA3&#10;IF0gLzEgPDwgLzEgPDwgLzAgWyAwLjAgMC4wIDAuMCBdIC8xIDIgPj4gPj4gPj4gPDwgLzAgWyAx&#10;NSA4IF0gLzEgPDwgLzEgPDwgLzAgWyAwLjAgMC4wIC41IF0gLzEgNCA+PiA+PiA+PiA8PCAvMCBb&#10;IDE1IDkgXSAvMSA8PCAvMSA8PCAvMCBbIDAuMCAwLjAgLjUgXSAvMSA0ID4+ID4+ID4+IDw8IC8w&#10;IFsgMTUgMTAgXSAvMSA8PCAvMSA8PCAvMCBbIDAuMCAwLjAgLjUgXSA+PiA+PiA+PiA8PCAvMCBb&#10;IDE1IDEyIF0gLzEgPDwgLzEgPDwgLzAgWyAuMTI1IC4yNSAuNSBdIC8xIDQgPj4gPj4gPj4gPDwg&#10;LzAgWyAxNSAxNCBdIC8xIDw8IC8xIDw8IC8wIFsgLjEyNSAuMjUgLjUgXSAvMSA0ID4+ID4+ID4+&#10;IF0gPj4gPDwgLzAgMTYgLzEgWyA8PCAvMCBbIDE2IDEgXSAvMSA8PCAvMSA8PCAvMCBbIDAuMCAu&#10;NSAuNSBdIC8xIDMgPj4gPj4gPj4gPDwgLzAgWyAxNiAzIF0gLzEgPDwgLzEgPDwgLzAgWyAuMTI1&#10;IC4yNSAuMjUgXSAvMSA0ID4+ID4+ID4+IDw8IC8wIFsgMTYgNCBdIC8xIDw8IC8xIDw8IC8wIFsg&#10;LjEyNSAuMjUgLjI1IF0gLzEgNCA+PiA+PiA+PiA8PCAvMCBbIDE2IDUgXSAvMSA8PCAvMSA8PCAv&#10;MCBbIDAuMCAuMjUgLjI1IF0gLzEgMSA+PiA+PiA+PiA8PCAvMCBbIDE2IDcgXSAvMSA8PCAvMSA8&#10;PCAvMCBbIDAuMCAwLjAgMC4wIF0gLzEgMiA+PiA+PiA+PiA8PCAvMCBbIDE2IDggXSAvMSA8PCAv&#10;MSA8PCAvMCBbIDAuMCAwLjAgLjUgXSAvMSA0ID4+ID4+ID4+IDw8IC8wIFsgMTYgOSBdIC8xIDw8&#10;IC8xIDw8IC8wIFsgMC4wIDAuMCAuNSBdIC8xIDQgPj4gPj4gPj4gPDwgLzAgWyAxNiAxMCBdIC8x&#10;IDw8IC8xIDw8IC8wIFsgMC4wIDAuMCAuNSBdID4+ID4+ID4+IDw8IC8wIFsgMTYgMTIgXSAvMSA8&#10;PCAvMSA8PCAvMCBbIC4xMjUgLjI1IC41IF0gLzEgNCA+PiA+PiA+PiA8PCAvMCBbIDE2IDE0IF0g&#10;LzEgPDwgLzEgPDwgLzAgWyAuMTI1IC4yNSAuNSBdIC8xIDQgPj4gPj4gPj4gXSA+PiBdID4+ID4+&#10;IC8zIDQgPj4gPj4gPj4gPDwgLzAgPDwgLzAgKP7/AFkAYQBrAHUAbQBvAG4AbwBaAGUAbgBrAGEA&#10;awB1KSAvNSA8PCAvMCAwIC8xIDw8IC8wIFsgPDwgLzAgLS41IC8yICj+//8IKSA+PiA8PCAvMCAt&#10;LjUgLzIgKP7//zspID4+IDw8IC8wIC0uNSAvMiAo/v//WykgPj4gPDwgLzAgLS41IC8yICj+/yAY&#10;KSA+PiA8PCAvMCAtLjUgLzIgKP7/IBwpID4+IDw8IC8wIC0uNSAvMiAo/v8wCCkgPj4gPDwgLzAg&#10;LS41IC8yICj+/zAKKSA+PiA8PCAvMCAtLjUgLzIgKP7/MAwpID4+IDw8IC8wIC0uNSAvMiAo/v8w&#10;DikgPj4gPDwgLzAgLS41IC8yICj+/zAQKSA+PiA8PCAvMCAtLjUgLzIgKP7/MBQpID4+IDw8IC8x&#10;IC0uNSAvMiAo/v//CSkgPj4gPDwgLzEgLS41IC8yICj+//89KSA+PiA8PCAvMSAtLjUgLzIgKP7/&#10;/10pID4+IDw8IC8xIC0uNSAvMiAo/v8gGSkgPj4gPDwgLzEgLS41IC8yICj+/yAdKSA+PiA8PCAv&#10;MSAtLjUgLzIgKP7/MAkpID4+IDw8IC8xIC0uNSAvMiAo/v8wCykgPj4gPDwgLzEgLS41IC8yICj+&#10;/zANKSA+PiA8PCAvMSAtLjUgLzIgKP7/MA8pID4+IDw8IC8xIC0uNSAvMiAo/v8wESkgPj4gPDwg&#10;LzEgLS41IC8yICj+/zAVKSA+PiA8PCAvMSAtLjUgLzIgKP7//w4pID4+IDw8IC8xIC0uNSAvMiAo&#10;/v8wAikgPj4gPDwgLzEgLS41IC8yICj+//8MKSA+PiA8PCAvMSAtLjUgLzIgKP7/MAEpID4+IDw8&#10;IC8wIC0uMjUgLzEgLS4yNSAvMiAo/v//GikgPj4gPDwgLzAgLS4yNSAvMSAtLjI1IC8yICj+//8b&#10;KSA+PiA8PCAvMCAtLjI1IC8xIC0uMjUgLzIgKP7/MPspID4+IDw8IC8wIC0uMjUgLzEgLS4yNSAv&#10;MiAo/v8gECkgPj4gXSA+PiAvMiA8PCAvMCA8PCAvMCBbIDw8IC8wIDEgLzEgWyA8PCAvMCBbIDEg&#10;NSBdIC8xIDw8IC8xIDw8IC8wIFsgLjI1IC4yNSAuMjUgXSAvMSAxID4+ID4+ID4+IF0gPj4gPDwg&#10;LzAgMiAvMSBbIDw8IC8wIFsgMiAxIF0gLzEgPDwgLzAgPDwgLzAgWyAwLjAgLjUgLjUgXSAvMSAz&#10;ID4+ID4+ID4+IDw8IC8wIFsgMiAyIF0gLzEgPDwgLzAgPDwgLzAgWyAwLjAgMC4wIDAuMCBdIC8x&#10;IDMgPj4gPj4gPj4gPDwgLzAgWyAyIDMgXSAvMSA8PCAvMCA8PCAvMCBbIDAuMCAuNSAuNSBdIC8x&#10;IDMgPj4gPj4gPj4gPDwgLzAgWyAyIDQgXSAvMSA8PCAvMCA8PCAvMCBbIDAuMCAuNSAuNSBdIC8x&#10;IDMgPj4gPj4gPj4gPDwgLzAgWyAyIDUgXSAvMSA8PCAvMCA8PCAvMCBbIDAuMCAuMjUgLjI1IF0g&#10;LzEgMSA+PiA+PiA+PiA8PCAvMCBbIDIgNyBdIC8xIDw8IC8wIDw8IC8wIFsgMC4wIDAuMCAwLjAg&#10;XSAvMSAyID4+ID4+ID4+IDw8IC8wIFsgMiA4IF0gLzEgPDwgLzAgPDwgLzAgWyAwLjAgLjUgLjUg&#10;XSAvMSAzID4+ID4+ID4+IDw8IC8wIFsgMiA5IF0gLzEgPDwgLzAgPDwgLzAgWyAwLjAgLjUgLjUg&#10;XSAvMSAzID4+ID4+ID4+IDw8IC8wIFsgMiAxMCBdIC8xIDw8IC8wIDw8IC8wIFsgMC4wIC41IC41&#10;IF0gLzEgMyA+PiA+PiA+PiA8PCAvMCBbIDIgMTEgXSAvMSA8PCAvMCA8PCAvMCBbIDAuMCAwLjAg&#10;MC4wIF0gLzEgMyA+PiA+PiA+PiA8PCAvMCBbIDIgMTIgXSAvMSA8PCAvMCA8PCAvMCBbIDAuMCAu&#10;NSAuNSBdIC8xIDMgPj4gPj4gPj4gPDwgLzAgWyAyIDEzIF0gLzEgPDwgLzAgPDwgLzAgWyAwLjAg&#10;LjUgLjUgXSAvMSAzID4+ID4+ID4+IDw8IC8wIFsgMiAxNCBdIC8xIDw8IC8wIDw8IC8wIFsgMC4w&#10;IC41IC41IF0gLzEgMyA+PiA+PiA+PiA8PCAvMCBbIDIgMTUgXSAvMSA8PCAvMCA8PCAvMCBbIDAu&#10;MCAuNSAuNSBdIC8xIDMgPj4gPj4gPj4gPDwgLzAgWyAyIDE2IF0gLzEgPDwgLzAgPDwgLzAgWyAw&#10;LjAgLjUgLjUgXSAvMSAzID4+ID4+ID4+IDw8IC8wIFsgMiAxNyBdIC8xIDw8IC8wIDw8IC8wIFsg&#10;LjUgLjUgLjUgXSA+PiA+PiA+PiBdID4+IDw8IC8wIDMgLzEgWyA8PCAvMCBbIDMgMSBdIC8xIDw8&#10;IC8xIDw8IC8wIFsgMC4wIC41IC41IF0gLzEgMyA+PiA+PiA+PiA8PCAvMCBbIDMgMyBdIC8xIDw8&#10;IC8xIDw8IC8wIFsgMC4wIDAuMCAxLjAgXSA+PiA+PiA+PiA8PCAvMCBbIDMgNSBdIC8xIDw8IC8x&#10;IDw8IC8wIFsgMC4wIC4yNSAuMjUgXSAvMSAxID4+ID4+ID4+IDw8IC8wIFsgMyA3IF0gLzEgPDwg&#10;LzEgPDwgLzAgWyAwLjAgMC4wIDAuMCBdIC8xIDIgPj4gPj4gPj4gPDwgLzAgWyAzIDggXSAvMSA8&#10;PCAvMSA8PCAvMCBbIDAuMCAwLjAgMS4wIF0gPj4gPj4gPj4gPDwgLzAgWyAzIDkgXSAvMSA8PCAv&#10;MSA8PCAvMCBbIDAuMCAwLjAgMS4wIF0gPj4gPj4gPj4gPDwgLzAgWyAzIDEwIF0gLzEgPDwgLzEg&#10;PDwgLzAgWyAwLjAgMC4wIDEuMCBdID4+ID4+ID4+IDw8IC8wIFsgMyAxMiBdIC8xIDw8IC8xIDw8&#10;IC8wIFsgMC4wIDAuMCAxLjAgXSA+PiA+PiA+PiA8PCAvMCBbIDMgMTMgXSAvMSA8PCAvMSA8PCAv&#10;MCBbIDAuMCAwLjAgMS4wIF0gPj4gPj4gPj4gPDwgLzAgWyAzIDE0IF0gLzEgPDwgLzEgPDwgLzAg&#10;WyAwLjAgMC4wIDEuMCBdID4+ID4+ID4+IDw8IC8wIFsgMyAxNSBdIC8xIDw8IC8xIDw8IC8wIFsg&#10;LjEyNSAuMjUgLjUgXSAvMSA0ID4+ID4+ID4+IDw8IC8wIFsgMyAxNiBdIC8xIDw8IC8xIDw8IC8w&#10;IFsgLjEyNSAuMjUgLjUgXSAvMSA0ID4+ID4+ID4+IF0gPj4gPDwgLzAgNCAvMSBbIDw8IC8wIFsg&#10;NCAxIF0gLzEgPDwgLzEgPDwgLzAgWyAwLjAgLjUgLjUgXSAvMSAzID4+ID4+ID4+IDw8IC8wIFsg&#10;NCA1IF0gLzEgPDwgLzEgPDwgLzAgWyAwLjAgLjI1IC4yNSBdIC8xIDEgPj4gPj4gPj4gPDwgLzAg&#10;WyA0IDcgXSAvMSA8PCAvMSA8PCAvMCBbIDAuMCAwLjAgMC4wIF0gLzEgMiA+PiA+PiA+PiA8PCAv&#10;MCBbIDQgMTUgXSAvMSA8PCAvMSA8PCAvMCBbIC4xMjUgLjI1IC4yNSBdIC8xIDQgPj4gPj4gPj4g&#10;PDwgLzAgWyA0IDE2IF0gLzEgPDwgLzEgPDwgLzAgWyAuMTI1IC4yNSAuMjUgXSAvMSA0ID4+ID4+&#10;ID4+IF0gPj4gPDwgLzAgNSAvMSBbIDw8IC8wIFsgNSAxIF0gLzEgPDwgLzAgPDwgLzAgWyAwLjAg&#10;LjI1IC4yNSBdIC8xIDEgPj4gPj4gPj4gPDwgLzAgWyA1IDIgXSAvMSA8PCAvMCA8PCAvMCBbIC4y&#10;NSAuMjUgLjI1IF0gLzEgMSA+PiA+PiA+PiA8PCAvMCBbIDUgMyBdIC8xIDw8IC8wIDw8IC8wIFsg&#10;MC4wIC4yNSAuMjUgXSAvMSAxID4+ID4+ID4+IDw8IC8wIFsgNSA0IF0gLzEgPDwgLzAgPDwgLzAg&#10;WyAwLjAgLjI1IC4yNSBdIC8xIDEgPj4gPj4gPj4gPDwgLzAgWyA1IDUgXSAvMSA8PCAvMCA8PCAv&#10;MCBbIDAuMCAuNSAuNSBdIC8xIDEgPj4gPj4gPj4gPDwgLzAgWyA1IDYgXSAvMSA8PCAvMCA8PCAv&#10;MCBbIC4yNSAuMjUgLjI1IF0gLzEgMSA+PiA+PiA+PiA8PCAvMCBbIDUgNyBdIC8xIDw8IC8wIDw8&#10;IC8wIFsgLjI1IC4yNSAuMjUgXSAvMSAxID4+ID4+ID4+IDw8IC8wIFsgNSA4IF0gLzEgPDwgLzAg&#10;PDwgLzAgWyAwLjAgLjI1IC4yNSBdIC8xIDEgPj4gPj4gPj4gPDwgLzAgWyA1IDkgXSAvMSA8PCAv&#10;MCA8PCAvMCBbIDAuMCAuMjUgLjI1IF0gLzEgMSA+PiA+PiA+PiA8PCAvMCBbIDUgMTAgXSAvMSA8&#10;PCAvMCA8PCAvMCBbIDAuMCAuMjUgLjI1IF0gLzEgMSA+PiA+PiA+PiA8PCAvMCBbIDUgMTEgXSAv&#10;MSA8PCAvMCA8PCAvMCBbIDAuMCAuMjUgLjI1IF0gLzEgMSA+PiA+PiA+PiA8PCAvMCBbIDUgMTIg&#10;XSAvMSA8PCAvMCA8PCAvMCBbIDAuMCAuMjUgLjI1IF0gLzEgMSA+PiA+PiA+PiA8PCAvMCBbIDUg&#10;MTMgXSAvMSA8PCAvMCA8PCAvMCBbIDAuMCAuMjUgLjI1IF0gLzEgMSA+PiA+PiA+PiA8PCAvMCBb&#10;IDUgMTQgXSAvMSA8PCAvMCA8PCAvMCBbIDAuMCAuMjUgLjI1IF0gLzEgMSA+PiA+PiA+PiA8PCAv&#10;MCBbIDUgMTUgXSAvMSA8PCAvMCA8PCAvMCBbIDAuMCAuMjUgLjI1IF0gLzEgMSA+PiA+PiA+PiA8&#10;PCAvMCBbIDUgMTYgXSAvMSA8PCAvMCA8PCAvMCBbIDAuMCAuMjUgLjI1IF0gLzEgMSA+PiA+PiA+&#10;PiA8PCAvMCBbIDUgMTcgXSAvMSA8PCAvMCA8PCAvMCBbIC4yNSAuMjUgLjI1IF0gPj4gPj4gPj4g&#10;XSA+PiA8PCAvMCA2IC8xIFsgPDwgLzAgWyA2IDEgXSAvMSA8PCAvMCA8PCAvMCBbIDAuMCAuNSAu&#10;NSBdIC8xIDMgPj4gPj4gPj4gPDwgLzAgWyA2IDMgXSAvMSA8PCAvMCA8PCAvMCBbIDAuMCAuNSAu&#10;NSBdID4+ID4+ID4+IDw8IC8wIFsgNiA0IF0gLzEgPDwgLzAgPDwgLzAgWyAwLjAgLjUgLjUgXSA+&#10;PiA+PiA+PiA8PCAvMCBbIDYgNSBdIC8xIDw8IC8wIDw8IC8wIFsgMC4wIC43NSAuNzUgXSAvMSAx&#10;ID4+ID4+ID4+IDw8IC8wIFsgNiA3IF0gLzEgPDwgLzAgPDwgLzAgWyAwLjAgMC4wIDAuMCBdIC8x&#10;IDIgPj4gPj4gPj4gPDwgLzAgWyA2IDggXSAvMSA8PCAvMCA8PCAvMCBbIDAuMCAuNSAuNSBdID4+&#10;ID4+ID4+IDw8IC8wIFsgNiA5IF0gLzEgPDwgLzAgPDwgLzAgWyAwLjAgLjUgLjUgXSA+PiA+PiA+&#10;PiA8PCAvMCBbIDYgMTAgXSAvMSA8PCAvMCA8PCAvMCBbIDAuMCAuNSAuNSBdID4+ID4+ID4+IDw8&#10;IC8wIFsgNiAxMSBdIC8xIDw8IC8wIDw8IC8wIFsgMC4wIC41IC41IF0gPj4gPj4gPj4gPDwgLzAg&#10;WyA2IDEyIF0gLzEgPDwgLzAgPDwgLzAgWyAwLjAgLjUgLjUgXSA+PiA+PiA+PiA8PCAvMCBbIDYg&#10;MTMgXSAvMSA8PCAvMCA8PCAvMCBbIDAuMCAuNSAuNSBdID4+ID4+ID4+IDw8IC8wIFsgNiAxNCBd&#10;IC8xIDw8IC8wIDw8IC8wIFsgMC4wIC41IC41IF0gPj4gPj4gPj4gPDwgLzAgWyA2IDE1IF0gLzEg&#10;PDwgLzAgPDwgLzAgWyAwLjAgLjUgLjUgXSAvMSA0ID4+ID4+ID4+IDw8IC8wIFsgNiAxNiBdIC8x&#10;IDw8IC8wIDw8IC8wIFsgMC4wIC41IC41IF0gLzEgNCA+PiA+PiA+PiA8PCAvMCBbIDYgMTcgXSAv&#10;MSA8PCAvMCA8PCAvMCBbIC41IC41IC41IF0gPj4gPj4gPj4gXSA+PiA8PCAvMCA3IC8xIFsgPDwg&#10;LzAgWyA3IDEgXSAvMSA8PCAvMCA8PCAvMCBbIDAuMCAuNSAuNSBdIC8xIDIgPj4gPj4gPj4gPDwg&#10;LzAgWyA3IDMgXSAvMSA8PCAvMCA8PCAvMCBbIDAuMCAuNSAuNSBdIC8xIDIgPj4gPj4gPj4gPDwg&#10;LzAgWyA3IDQgXSAvMSA8PCAvMCA8PCAvMCBbIDAuMCAuNSAuNSBdIC8xIDIgPj4gPj4gPj4gPDwg&#10;LzAgWyA3IDUgXSAvMSA8PCAvMCA8PCAvMCBbIDAuMCAuMjUgLjI1IF0gLzEgMSA+PiA+PiA+PiA8&#10;PCAvMCBbIDcgNyBdIC8xIDw8IC8wIDw8IC8wIFsgMC4wIDAuMCAwLjAgXSAvMSAyID4+ID4+ID4+&#10;IDw8IC8wIFsgNyA4IF0gLzEgPDwgLzAgPDwgLzAgWyAwLjAgLjUgLjUgXSAvMSAyID4+ID4+ID4+&#10;IDw8IC8wIFsgNyA5IF0gLzEgPDwgLzAgPDwgLzAgWyAwLjAgLjUgLjUgXSAvMSAyID4+ID4+ID4+&#10;IDw8IC8wIFsgNyAxMCBdIC8xIDw8IC8wIDw8IC8wIFsgMC4wIC41IC41IF0gLzEgMiA+PiA+PiA+&#10;PiA8PCAvMCBbIDcgMTIgXSAvMSA8PCAvMCA8PCAvMCBbIDAuMCAuNSAuNSBdIC8xIDIgPj4gPj4g&#10;Pj4gPDwgLzAgWyA3IDEzIF0gLzEgPDwgLzAgPDwgLzAgWyAwLjAgLjUgLjUgXSAvMSAyID4+ID4+&#10;ID4+IDw8IC8wIFsgNyAxNCBdIC8xIDw8IC8wIDw8IC8wIFsgMC4wIC41IC41IF0gLzEgMiA+PiA+&#10;PiA+PiA8PCAvMCBbIDcgMTUgXSAvMSA8PCAvMCA8PCAvMCBbIDAuMCAuNSAuNSBdIC8xIDIgPj4g&#10;Pj4gPj4gPDwgLzAgWyA3IDE2IF0gLzEgPDwgLzAgPDwgLzAgWyAwLjAgLjUgLjUgXSAvMSAyID4+&#10;ID4+ID4+IDw8IC8wIFsgNyAxNyBdIC8xIDw8IC8wIDw8IC8wIFsgLjUgLjUgLjUgXSA+PiA+PiA+&#10;PiBdID4+IDw8IC8wIDggLzEgWyA8PCAvMCBbIDggMSBdIC8xIDw8IC8xIDw8IC8wIFsgMC4wIC41&#10;IC41IF0gLzEgMyA+PiA+PiA+PiA8PCAvMCBbIDggMyBdIC8xIDw8IC8xIDw8IC8wIFsgMC4wIDAu&#10;MCAxLjAgXSA+PiA+PiA+PiA8PCAvMCBbIDggNSBdIC8xIDw8IC8xIDw8IC8wIFsgMC4wIC4yNSAu&#10;MjUgXSAvMSAxID4+ID4+ID4+IDw8IC8wIFsgOCA3IF0gLzEgPDwgLzEgPDwgLzAgWyAwLjAgMC4w&#10;IDAuMCBdIC8xIDIgPj4gPj4gPj4gPDwgLzAgWyA4IDggXSAvMSA8PCAvMSA8PCAvMCBbIDAuMCAw&#10;LjAgMS4wIF0gPj4gPj4gPj4gPDwgLzAgWyA4IDkgXSAvMSA8PCAvMSA8PCAvMCBbIDAuMCAwLjAg&#10;MS4wIF0gPj4gPj4gPj4gPDwgLzAgWyA4IDEwIF0gLzEgPDwgLzEgPDwgLzAgWyAwLjAgMC4wIDEu&#10;MCBdID4+ID4+ID4+IDw8IC8wIFsgOCAxMiBdIC8xIDw8IC8xIDw8IC8wIFsgMC4wIDAuMCAxLjAg&#10;XSA+PiA+PiA+PiA8PCAvMCBbIDggMTMgXSAvMSA8PCAvMSA8PCAvMCBbIDAuMCAwLjAgMS4wIF0g&#10;Pj4gPj4gPj4gPDwgLzAgWyA4IDE0IF0gLzEgPDwgLzEgPDwgLzAgWyAwLjAgMC4wIDEuMCBdID4+&#10;ID4+ID4+IDw8IC8wIFsgOCAxNSBdIC8xIDw8IC8xIDw8IC8wIFsgMC4wIDAuMCAuNSBdIC8xIDQg&#10;Pj4gPj4gPj4gPDwgLzAgWyA4IDE2IF0gLzEgPDwgLzEgPDwgLzAgWyAwLjAgMC4wIC41IF0gLzEg&#10;NCA+PiA+PiA+PiBdID4+IDw8IC8wIDkgLzEgWyA8PCAvMCBbIDkgMSBdIC8xIDw8IC8xIDw8IC8w&#10;IFsgMC4wIC41IC41IF0gLzEgMyA+PiA+PiA+PiA8PCAvMCBbIDkgMyBdIC8xIDw8IC8xIDw8IC8w&#10;IFsgMC4wIDAuMCAxLjAgXSA+PiA+PiA+PiA8PCAvMCBbIDkgNSBdIC8xIDw8IC8xIDw8IC8wIFsg&#10;MC4wIC4yNSAuMjUgXSAvMSAxID4+ID4+ID4+IDw8IC8wIFsgOSA3IF0gLzEgPDwgLzEgPDwgLzAg&#10;WyAwLjAgMC4wIDAuMCBdIC8xIDIgPj4gPj4gPj4gPDwgLzAgWyA5IDggXSAvMSA8PCAvMSA8PCAv&#10;MCBbIDAuMCAwLjAgMS4wIF0gPj4gPj4gPj4gPDwgLzAgWyA5IDkgXSAvMSA8PCAvMSA8PCAvMCBb&#10;IDAuMCAwLjAgMS4wIF0gPj4gPj4gPj4gPDwgLzAgWyA5IDEwIF0gLzEgPDwgLzEgPDwgLzAgWyAw&#10;LjAgMC4wIDEuMCBdID4+ID4+ID4+IDw8IC8wIFsgOSAxMiBdIC8xIDw8IC8xIDw8IC8wIFsgMC4w&#10;IDAuMCAxLjAgXSA+PiA+PiA+PiA8PCAvMCBbIDkgMTMgXSAvMSA8PCAvMSA8PCAvMCBbIDAuMCAw&#10;LjAgMS4wIF0gPj4gPj4gPj4gPDwgLzAgWyA5IDE0IF0gLzEgPDwgLzEgPDwgLzAgWyAwLjAgMC4w&#10;IDEuMCBdID4+ID4+ID4+IDw8IC8wIFsgOSAxNSBdIC8xIDw8IC8xIDw8IC8wIFsgMC4wIDAuMCAu&#10;NSBdIC8xIDQgPj4gPj4gPj4gPDwgLzAgWyA5IDE2IF0gLzEgPDwgLzEgPDwgLzAgWyAwLjAgMC4w&#10;IC41IF0gLzEgNCA+PiA+PiA+PiBdID4+IDw8IC8wIDEwIC8xIFsgPDwgLzAgWyAxMCAxIF0gLzEg&#10;PDwgLzEgPDwgLzAgWyAwLjAgLjUgLjUgXSAvMSAzID4+ID4+ID4+IDw8IC8wIFsgMTAgMyBdIC8x&#10;IDw8IC8xIDw8IC8wIFsgMC4wIDAuMCAxLjAgXSA+PiA+PiA+PiA8PCAvMCBbIDEwIDUgXSAvMSA8&#10;PCAvMSA8PCAvMCBbIDAuMCAuMjUgLjI1IF0gLzEgMSA+PiA+PiA+PiA8PCAvMCBbIDEwIDcgXSAv&#10;MSA8PCAvMSA8PCAvMCBbIDAuMCAwLjAgMC4wIF0gLzEgMiA+PiA+PiA+PiA8PCAvMCBbIDEwIDgg&#10;XSAvMSA8PCAvMSA8PCAvMCBbIDAuMCAwLjAgMS4wIF0gPj4gPj4gPj4gPDwgLzAgWyAxMCA5IF0g&#10;LzEgPDwgLzEgPDwgLzAgWyAwLjAgMC4wIDEuMCBdID4+ID4+ID4+IDw8IC8wIFsgMTAgMTAgXSAv&#10;MSA8PCAvMSA8PCAvMCBbIDAuMCAwLjAgMS4wIF0gPj4gPj4gPj4gPDwgLzAgWyAxMCAxMiBdIC8x&#10;IDw8IC8xIDw8IC8wIFsgMC4wIDAuMCAxLjAgXSA+PiA+PiA+PiA8PCAvMCBbIDEwIDEzIF0gLzEg&#10;PDwgLzEgPDwgLzAgWyAwLjAgMC4wIDEuMCBdID4+ID4+ID4+IDw8IC8wIFsgMTAgMTQgXSAvMSA8&#10;PCAvMSA8PCAvMCBbIDAuMCAwLjAgMS4wIF0gPj4gPj4gPj4gPDwgLzAgWyAxMCAxNSBdIC8xIDw8&#10;IC8xIDw8IC8wIFsgMC4wIDAuMCAuNSBdIC8xIDQgPj4gPj4gPj4gPDwgLzAgWyAxMCAxNiBdIC8x&#10;IDw8IC8xIDw8IC8wIFsgMC4wIDAuMCAuNSBdIC8xIDQgPj4gPj4gPj4gXSA+PiA8PCAvMCAxMSAv&#10;MSBbIDw8IC8wIFsgMTEgNSBdIC8xIDw8IC8xIDw8IC8wIFsgMC4wIC4yNSAuMjUgXSAvMSAxID4+&#10;ID4+ID4+IDw8IC8wIFsgMTEgNyBdIC8xIDw8IC8xIDw8IC8wIFsgMC4wIDAuMCAwLjAgXSAvMSAy&#10;ID4+ID4+ID4+IDw8IC8wIFsgMTEgMTUgXSAvMSA8PCAvMSA8PCAvMCBbIDAuMCAwLjAgMC4wIF0g&#10;LzEgNCA+PiA+PiA+PiA8PCAvMCBbIDExIDE2IF0gLzEgPDwgLzEgPDwgLzAgWyAwLjAgMC4wIDAu&#10;MCBdIC8xIDQgPj4gPj4gPj4gXSA+PiA8PCAvMCAxMiAvMSBbIDw8IC8wIFsgMTIgMSBdIC8xIDw8&#10;IC8xIDw8IC8wIFsgMC4wIC41IC41IF0gLzEgMyA+PiA+PiA+PiA8PCAvMCBbIDEyIDMgXSAvMSA8&#10;PCAvMSA8PCAvMCBbIDAuMCAwLjAgMS4wIF0gPj4gPj4gPj4gPDwgLzAgWyAxMiA1IF0gLzEgPDwg&#10;LzEgPDwgLzAgWyAwLjAgLjI1IC4yNSBdIC8xIDEgPj4gPj4gPj4gPDwgLzAgWyAxMiA3IF0gLzEg&#10;PDwgLzEgPDwgLzAgWyAwLjAgMC4wIDAuMCBdIC8xIDIgPj4gPj4gPj4gPDwgLzAgWyAxMiA4IF0g&#10;LzEgPDwgLzEgPDwgLzAgWyAwLjAgMC4wIDEuMCBdID4+ID4+ID4+IDw8IC8wIFsgMTIgOSBdIC8x&#10;IDw8IC8xIDw8IC8wIFsgMC4wIDAuMCAxLjAgXSA+PiA+PiA+PiA8PCAvMCBbIDEyIDEwIF0gLzEg&#10;PDwgLzEgPDwgLzAgWyAwLjAgMC4wIDEuMCBdID4+ID4+ID4+IDw8IC8wIFsgMTIgMTIgXSAvMSA8&#10;PCAvMSA8PCAvMCBbIDAuMCAwLjAgMS4wIF0gPj4gPj4gPj4gPDwgLzAgWyAxMiAxMyBdIC8xIDw8&#10;IC8xIDw8IC8wIFsgMC4wIDAuMCAxLjAgXSA+PiA+PiA+PiA8PCAvMCBbIDEyIDE0IF0gLzEgPDwg&#10;LzEgPDwgLzAgWyAwLjAgMC4wIDEuMCBdID4+ID4+ID4+IDw8IC8wIFsgMTIgMTUgXSAvMSA8PCAv&#10;MCA8PCAvMCBbIC4xMjUgLjI1IC41IF0gLzEgNCA+PiA+PiA+PiA8PCAvMCBbIDEyIDE2IF0gLzEg&#10;PDwgLzAgPDwgLzAgWyAuMTI1IC4yNSAuNSBdIC8xIDQgPj4gPj4gPj4gXSA+PiA8PCAvMCAxMyAv&#10;MSBbIDw8IC8wIFsgMTMgMSBdIC8xIDw8IC8xIDw8IC8wIFsgMC4wIC41IC41IF0gLzEgMyA+PiA+&#10;PiA+PiA8PCAvMCBbIDEzIDMgXSAvMSA8PCAvMSA8PCAvMCBbIDAuMCAwLjAgMS4wIF0gPj4gPj4g&#10;Pj4gPDwgLzAgWyAxMyA1IF0gLzEgPDwgLzEgPDwgLzAgWyAwLjAgLjI1IC4yNSBdIC8xIDEgPj4g&#10;Pj4gPj4gPDwgLzAgWyAxMyA3IF0gLzEgPDwgLzEgPDwgLzAgWyAwLjAgMC4wIDAuMCBdIC8xIDIg&#10;Pj4gPj4gPj4gPDwgLzAgWyAxMyA4IF0gLzEgPDwgLzEgPDwgLzAgWyAwLjAgMC4wIDEuMCBdID4+&#10;ID4+ID4+IDw8IC8wIFsgMTMgOSBdIC8xIDw8IC8xIDw8IC8wIFsgMC4wIDAuMCAxLjAgXSA+PiA+&#10;PiA+PiA8PCAvMCBbIDEzIDEwIF0gLzEgPDwgLzEgPDwgLzAgWyAwLjAgMC4wIDEuMCBdID4+ID4+&#10;ID4+IDw8IC8wIFsgMTMgMTIgXSAvMSA8PCAvMSA8PCAvMCBbIDAuMCAwLjAgMS4wIF0gPj4gPj4g&#10;Pj4gPDwgLzAgWyAxMyAxMyBdIC8xIDw8IC8xIDw8IC8wIFsgMC4wIDAuMCAxLjAgXSA+PiA+PiA+&#10;PiA8PCAvMCBbIDEzIDE0IF0gLzEgPDwgLzEgPDwgLzAgWyAwLjAgMC4wIDEuMCBdID4+ID4+ID4+&#10;IDw8IC8wIFsgMTMgMTUgXSAvMSA8PCAvMCA8PCAvMCBbIDAuMCAwLjAgLjUgXSAvMSA0ID4+ID4+&#10;ID4+IDw8IC8wIFsgMTMgMTYgXSAvMSA8PCAvMCA8PCAvMCBbIDAuMCAwLjAgLjUgXSAvMSA0ID4+&#10;ID4+ID4+IF0gPj4gPDwgLzAgMTQgLzEgWyA8PCAvMCBbIDE0IDEgXSAvMSA8PCAvMSA8PCAvMCBb&#10;IDAuMCAuNSAuNSBdIC8xIDMgPj4gPj4gPj4gPDwgLzAgWyAxNCAzIF0gLzEgPDwgLzEgPDwgLzAg&#10;WyAwLjAgMC4wIDEuMCBdID4+ID4+ID4+IDw8IC8wIFsgMTQgNSBdIC8xIDw8IC8xIDw8IC8wIFsg&#10;MC4wIC4yNSAuMjUgXSAvMSAxID4+ID4+ID4+IDw8IC8wIFsgMTQgNyBdIC8xIDw8IC8xIDw8IC8w&#10;IFsgMC4wIDAuMCAwLjAgXSAvMSAyID4+ID4+ID4+IDw8IC8wIFsgMTQgOCBdIC8xIDw8IC8xIDw8&#10;IC8wIFsgMC4wIDAuMCAxLjAgXSA+PiA+PiA+PiA8PCAvMCBbIDE0IDkgXSAvMSA8PCAvMSA8PCAv&#10;MCBbIDAuMCAwLjAgMS4wIF0gPj4gPj4gPj4gPDwgLzAgWyAxNCAxMCBdIC8xIDw8IC8xIDw8IC8w&#10;IFsgMC4wIDAuMCAxLjAgXSA+PiA+PiA+PiA8PCAvMCBbIDE0IDEyIF0gLzEgPDwgLzEgPDwgLzAg&#10;WyAwLjAgMC4wIDEuMCBdID4+ID4+ID4+IDw8IC8wIFsgMTQgMTMgXSAvMSA8PCAvMSA8PCAvMCBb&#10;IDAuMCAwLjAgMS4wIF0gPj4gPj4gPj4gPDwgLzAgWyAxNCAxNCBdIC8xIDw8IC8xIDw8IC8wIFsg&#10;MC4wIDAuMCAxLjAgXSA+PiA+PiA+PiA8PCAvMCBbIDE0IDE1IF0gLzEgPDwgLzAgPDwgLzAgWyAu&#10;MTI1IC4yNSAuNSBdIC8xIDQgPj4gPj4gPj4gPDwgLzAgWyAxNCAxNiBdIC8xIDw8IC8wIDw8IC8w&#10;IFsgLjEyNSAuMjUgLjUgXSAvMSA0ID4+ID4+ID4+IF0gPj4gPDwgLzAgMTUgLzEgWyA8PCAvMCBb&#10;IDE1IDEgXSAvMSA8PCAvMSA8PCAvMCBbIDAuMCAuNSAuNSBdIC8xIDMgPj4gPj4gPj4gPDwgLzAg&#10;WyAxNSAzIF0gLzEgPDwgLzEgPDwgLzAgWyAuMTI1IC4yNSAuMjUgXSAvMSA0ID4+ID4+ID4+IDw8&#10;IC8wIFsgMTUgNCBdIC8xIDw8IC8xIDw8IC8wIFsgLjEyNSAuMjUgLjI1IF0gLzEgNCA+PiA+PiA+&#10;PiA8PCAvMCBbIDE1IDUgXSAvMSA8PCAvMSA8PCAvMCBbIDAuMCAuMjUgLjI1IF0gLzEgMSA+PiA+&#10;PiA+PiA8PCAvMCBbIDE1IDcgXSAvMSA8PCAvMSA8PCAvMCBbIDAuMCAwLjAgMC4wIF0gLzEgMiA+&#10;PiA+PiA+PiA8PCAvMCBbIDE1IDggXSAvMSA8PCAvMSA8PCAvMCBbIDAuMCAwLjAgLjUgXSAvMSA0&#10;ID4+ID4+ID4+IDw8IC8wIFsgMTUgOSBdIC8xIDw8IC8xIDw8IC8wIFsgMC4wIDAuMCAuNSBdIC8x&#10;IDQgPj4gPj4gPj4gPDwgLzAgWyAxNSAxMCBdIC8xIDw8IC8xIDw8IC8wIFsgMC4wIDAuMCAuNSBd&#10;ID4+ID4+ID4+IDw8IC8wIFsgMTUgMTIgXSAvMSA8PCAvMSA8PCAvMCBbIC4xMjUgLjI1IC41IF0g&#10;LzEgNCA+PiA+PiA+PiA8PCAvMCBbIDE1IDE0IF0gLzEgPDwgLzEgPDwgLzAgWyAuMTI1IC4yNSAu&#10;NSBdIC8xIDQgPj4gPj4gPj4gXSA+PiA8PCAvMCAxNiAvMSBbIDw8IC8wIFsgMTYgMSBdIC8xIDw8&#10;IC8xIDw8IC8wIFsgMC4wIC41IC41IF0gLzEgMyA+PiA+PiA+PiA8PCAvMCBbIDE2IDMgXSAvMSA8&#10;PCAvMSA8PCAvMCBbIC4xMjUgLjI1IC4yNSBdIC8xIDQgPj4gPj4gPj4gPDwgLzAgWyAxNiA0IF0g&#10;LzEgPDwgLzEgPDwgLzAgWyAuMTI1IC4yNSAuMjUgXSAvMSA0ID4+ID4+ID4+IDw8IC8wIFsgMTYg&#10;NSBdIC8xIDw8IC8xIDw8IC8wIFsgMC4wIC4yNSAuMjUgXSAvMSAxID4+ID4+ID4+IDw8IC8wIFsg&#10;MTYgNyBdIC8xIDw8IC8xIDw8IC8wIFsgMC4wIDAuMCAwLjAgXSAvMSAyID4+ID4+ID4+IDw8IC8w&#10;IFsgMTYgOCBdIC8xIDw8IC8xIDw8IC8wIFsgMC4wIDAuMCAuNSBdIC8xIDQgPj4gPj4gPj4gPDwg&#10;LzAgWyAxNiA5IF0gLzEgPDwgLzEgPDwgLzAgWyAwLjAgMC4wIC41IF0gLzEgNCA+PiA+PiA+PiA8&#10;PCAvMCBbIDE2IDEwIF0gLzEgPDwgLzEgPDwgLzAgWyAwLjAgMC4wIC41IF0gPj4gPj4gPj4gPDwg&#10;LzAgWyAxNiAxMiBdIC8xIDw8IC8xIDw8IC8wIFsgLjEyNSAuMjUgLjUgXSAvMSA0ID4+ID4+ID4+&#10;IDw8IC8wIFsgMTYgMTQgXSAvMSA8PCAvMSA8PCAvMCBbIC4xMjUgLjI1IC41IF0gLzEgNCA+PiA+&#10;PiA+PiBdID4+IDw8IC8wIDE3IC8xIFsgPDwgLzAgWyAxNyAxIF0gLzEgPDwgLzEgPDwgLzAgWyAu&#10;NSAuNSAuNSBdID4+ID4+ID4+IF0gPj4gPDwgLzAgMTggLzEgWyA8PCAvMCBbIDE4IDEgXSAvMSA8&#10;PCAvMSA8PCAvMCBbIC41IC41IC41IF0gPj4gPj4gPj4gXSA+PiBdID4+ID4+IC8zIDIgPj4gPj4g&#10;Pj4gXSAvMSBbIDw8IC8wIDAgPj4gPDwgLzAgMSA+PiA8PCAvMCAyID4+IDw8IC8wIDMgPj4gXSA+&#10;PiAvNCA8PCAvMCBbIDw8IC8wIDw8IC8wICj+/wBIAGEAcgBkKSAvNSA8PCAvMCAo/v8AIQBcKQAs&#10;AC4AOgA7AD8AXQB9AKIgFCAZIB0gMCEDIQkwATACMAUwCTALMAowDzARMBUwQTBDMEUwRzBJMGMw&#10;gzCFMIcwjjCbMJwwnTCeMKEwozClMKcwqTDDMOMw5TDnMO4w9TD2MPsw/DD9MP7/Af8F/wn/DP8O&#10;/xr/G/8f/z3/XSkgLzEgKP7/AFwoAFsAewCjAKcgGCAcMAgwCjAMMA4wEDASMBT/A/8E/wj/IP87&#10;/1v/5SkgLzIgKP7/IBQgJSAmKSAvMyAo/v8wATAC/wz/DikgLzQgMSA+PiA+PiA+PiA8PCAvMCA8&#10;PCAvMCAo/v8AUwBvAGYAdCkgLzUgPDwgLzAgKP7/IBkgHTABMAIwBTAJMAswCjAPMBEwFTCdMJ4w&#10;+zD9MP7/Af8J/wz/Dv8a/xv/H/89/10pIC8xICj+/yAYIBwwCDAKMAwwDjAQMBT/CP87/1spIC8y&#10;ICj+/yAUICUgJikgLzMgKP7/MAEwAv8M/w4pIC80IDIgPj4gPj4gPj4gXSAvMSBbIDw8IC8wIDAg&#10;Pj4gPDwgLzAgMSA+PiBdID4+IC81IDw8IC8wIFsgPDwgLzAgPDwgLzAgKP7/AE4AbwByAG0AYQBs&#10;KSAvNiA8PCAvMCAxIC8xIDEyLjAgLzIgZmFsc2UgLzMgZmFsc2UgLzQgdHJ1ZSAvNSAyNy4wIC82&#10;IDEuMCAvNyAxLjAgLzggMCAvOSAwLjAgLzEwIDAuMCAvMTEgMSAvMTIgMCAvMTMgMCAvMTQgMCAv&#10;MTUgMCAvMTYgMCAvMTcgMC4wIC8xOCB0cnVlIC8xOSBmYWxzZSAvMjAgZmFsc2UgLzIxIGZhbHNl&#10;IC8yMiBmYWxzZSAvMjMgZmFsc2UgLzI0IGZhbHNlIC8yNSBmYWxzZSAvMjYgZmFsc2UgLzI3IGZh&#10;bHNlIC8yOCBmYWxzZSAvMjkgZmFsc2UgLzMwIDAgLzMxIGZhbHNlIC8zMiBmYWxzZSAvMzMgZmFs&#10;c2UgLzM0IGZhbHNlIC8zNSAyIC8zNiAwLjAgLzM3IDIgLzM4IDAgLzM5IDAgLzQwIGZhbHNlIC80&#10;MSAyIC80MiAwIC80MyA8PCAvMCAuNSA+PiAvNDQgMiAvNDUgMiAvNDYgNyAvNDcgMCAvNDggMCAv&#10;NDkgLTEuMCAvNTAgLTEuMCAvNTEgMCAvNTIgZmFsc2UgLzUzIDw8IC85OSAvU2ltcGxlUGFpbnQg&#10;LzAgPDwgLzAgMSAvMSBbIDEuMCAwLjAgMC4wIDAuMCBdID4+ID4+IC81NCA8PCAvOTkgL1NpbXBs&#10;ZVBhaW50IC8wIDw8IC8wIDEgLzEgWyAxLjAgMC4wIDAuMCAwLjAgXSA+PiA+PiAvNTUgPDwgLzk5&#10;IC9TaW1wbGVCbGVuZGVyID4+IC81NiB0cnVlIC81NyBmYWxzZSAvNTggdHJ1ZSAvNTkgZmFsc2Ug&#10;LzYwIGZhbHNlIC82MSAwIC82MiAwIC82MyAxLjAgLzY0IDQuMCAvNjUgMC4wIC82NiBbIF0gLzY3&#10;IFsgXSAvNjggMCAvNjkgMCAvNzAgMCAvNzEgNCAvNzIgMC4wIC83MyAwLjAgLzc0IGZhbHNlIC83&#10;NSBmYWxzZSAvNzYgZmFsc2UgLzc3IHRydWUgLzc4IHRydWUgLzc5IDw8IC85OSAvU2ltcGxlUGFp&#10;bnQgLzAgPDwgLzAgMSAvMSBbIDEuMCAxLjAgMS4wIDAuMCBdID4+ID4+IC84MCBmYWxzZSAvODEg&#10;MCAvODIgMy4wIC84MyAzLjAgLzg0IGZhbHNlIC84NSAwIC84NiA8PCAvOTkgL1NpbXBsZUN1c3Rv&#10;bUZlYXR1cmUgPj4gLzg3IDEwMC4wIC84OCB0cnVlID4+ID4+ID4+IF0gLzEgWyA8PCAvMCAwID4+&#10;IF0gPj4gLzYgPDwgLzAgWyA8PCAvMCA8PCAvMCAo/v8ATgBvAHIAbQBhAGwpIC81IDw8IC8wIDAg&#10;LzEgMC4wIC8yIDAuMCAvMyAwLjAgLzQgMC4wIC81IDAuMCAvNiAxIC83IDEuMiAvOCAwIC85IHRy&#10;dWUgLzEwIDYgLzExIDIgLzEyIDIgLzEzIDAgLzE0IDM2LjAgLzE1IHRydWUgLzE2IC41IC8xNyBb&#10;IC44IDEuMCAxLjMzIF0gLzE4IFsgMC4wIDAuMCAwLjAgXSAvMTkgWyAxLjAgMS4wIDEuMCBdIC8y&#10;MCA2IC8yMSBmYWxzZSAvMjIgMCAvMjMgdHJ1ZSAvMjQgMCAvMjUgMCAvMjcgL25pbCAvMjYgZmFs&#10;c2UgLzI4IC9uaWwgLzI5IGZhbHNlIC8zMCA8PCA+PiAvMzEgMzYuMCAvMzIgPDwgPj4gLzMzIDAg&#10;LzM0IDcgLzM1IDAgLzM2IC9uaWwgLzM3IDAgLzM4IGZhbHNlIC8zOSAwIC80MCAyID4+ID4+ID4+&#10;IF0gLzEgWyA8PCAvMCAwID4+IF0gPj4gLzggPDwgLzAgWyA8PCAvMCA8PCAvMSA8PCAvMCBbIC0x&#10;MjQuMCA4MjYxLjAgLTEyNC4wIDgyNjEuMCA5NC4wIDgyNjEuMCA5NC4wIDgyNjEuMCA5NC4wIDgy&#10;NjEuMCA5NC4wIDgyNjEuMCA5NC4wIDg2ODIuMCA5NC4wIDg2ODIuMCA5NC4wIDg2ODIuMCA5NC4w&#10;IDg2ODIuMCAtMTI0LjAgODY4Mi4wIC0xMjQuMCA4NjgyLjAgLTEyNC4wIDg2ODIuMCAtMTI0LjAg&#10;ODY4Mi4wIC0xMjQuMCA4MjYxLjAgLTEyNC4wIDgyNjEuMCBdID4+IC8yIDw8IC8wIDEgPj4gPj4g&#10;Pj4gPDwgLzAgPDwgLzAgWyAyLjAgODI1My4wIF0gLzIgPDwgPj4gPj4gPj4gPDwgLzAgPDwgLzAg&#10;WyAyLjAgODI1My4wIF0gLzIgPDwgPj4gPj4gPj4gPDwgLzAgPDwgLzEgPDwgLzAgWyAtMTI0LjAg&#10;ODI2MS4wIC0xMjQuMCA4MjYxLjAgOTQuMCA4MjYxLjAgOTQuMCA4MjYxLjAgOTQuMCA4MjYxLjAg&#10;OTQuMCA4MjYxLjAgOTQuMCA4NjgyLjAgOTQuMCA4NjgyLjAgOTQuMCA4NjgyLjAgOTQuMCA4Njgy&#10;LjAgLTEyNC4wIDg2ODIuMCAtMTI0LjAgODY4Mi4wIC0xMjQuMCA4NjgyLjAgLTEyNC4wIDg2ODIu&#10;MCAtMTI0LjAgODI2MS4wIC0xMjQuMCA4MjYxLjAgXSA+PiAvMiA8PCAvMCAxID4+ID4+ID4+IDw8&#10;IC8wIDw8IC8wIFsgMi4wIDgyNTMuMCBdIC8yIDw8ID4+ID4+ID4+IDw8IC8wIDw8IC8wIFsgMi4w&#10;IDgyNTMuMCBdIC8yIDw8ID4+ID4+ID4+IF0gPj4gLzkgPDwgLzAgWyA8PCAvMCA8PCAvMCAo/v8A&#10;awBQAHIAZQBkAGUAZgBpAG4AZQBkAE4AdQBtAGUAcgBpAGMATABpAHMAdABTAHQAeQBsAGUAVABh&#10;AGcpIC81IFsgPDwgLzAgMCAvMSAxLjUgLzIgLS41IC8zIDIgLzUgPDwgLzk5IC9BcmFiaWNOdW1i&#10;ZXJTZXF1ZW5jZUdlbmVyYXRvciAvMCAo/v8pIC8xICj+/wAuKSA+PiA+PiA8PCAvMCAwIC8xIDEu&#10;NSAvMiAtLjUgLzMgMiAvNSA8PCAvOTkgL0FscGhhYmV0aWNTZXF1ZW5jZUdlbmVyYXRvciAvMCAo&#10;/v8pIC8xICj+/wAuKSAvMyA2NCA+PiA+PiA8PCAvMCAwIC8xIDEuNSAvMiAtLjUgLzMgMiAvNSA8&#10;PCAvOTkgL1JvbWFuTnVtZXJhbFNlcXVlbmNlR2VuZXJhdG9yIC8wICj+/ykgLzEgKP7/AC4pIC8z&#10;IDY0ID4+ID4+IDw8IC8wIDAgLzEgMS41IC8yIC0uNSAvMyAyIC81IDw8IC85OSAvQWxwaGFiZXRp&#10;Y1NlcXVlbmNlR2VuZXJhdG9yIC8wICj+/ykgLzEgKP7/AC4pIC8zIDk2ID4+ID4+IDw8IC8wIDAg&#10;LzEgMS41IC8yIC0uNSAvMyAyIC81IDw8IC85OSAvUm9tYW5OdW1lcmFsU2VxdWVuY2VHZW5lcmF0&#10;b3IgLzAgKP7/KSAvMSAo/v8ALikgLzMgOTYgPj4gPj4gPDwgLzAgMCAvMSAxLjUgLzIgLS41IC8z&#10;IDIgLzUgPDwgLzk5IC9BcmFiaWNOdW1iZXJTZXF1ZW5jZUdlbmVyYXRvciAvMCAo/v8pIC8xICj+&#10;/wBcKSkgPj4gPj4gPDwgLzAgMCAvMSAxLjUgLzIgLS41IC8zIDIgLzUgPDwgLzk5IC9BbHBoYWJl&#10;dGljU2VxdWVuY2VHZW5lcmF0b3IgLzAgKP7/KSAvMSAo/v8AXCkpIC8zIDY0ID4+ID4+IDw8IC8w&#10;IDAgLzEgMS41IC8yIC0uNSAvMyAyIC81IDw8IC85OSAvUm9tYW5OdW1lcmFsU2VxdWVuY2VHZW5l&#10;cmF0b3IgLzAgKP7/KSAvMSAo/v8AXCkpIC8zIDY0ID4+ID4+IDw8IC8wIDAgLzEgMS41IC8yIC0u&#10;NSAvMyAyIC81IDw8IC85OSAvQWxwaGFiZXRpY1NlcXVlbmNlR2VuZXJhdG9yIC8wICj+/ykgLzEg&#10;KP7/AFwpKSAvMyA5NiA+PiA+PiA8PCAvMCAwIC8xIDEuNSAvMiAtLjUgLzMgMiAvNSA8PCAvOTkg&#10;L1JvbWFuTnVtZXJhbFNlcXVlbmNlR2VuZXJhdG9yIC8wICj+/ykgLzEgKP7/AFwpKSAvMyA5NiA+&#10;PiA+PiBdIC82IDEgPj4gPj4gPDwgLzAgPDwgLzAgKP7/AGsAUAByAGUAZABlAGYAaQBuAGUAZABV&#10;AHAAcABlAHIAYwBhAHMAZQBBAGwAcABoAGEATABpAHMAdABTAHQAeQBsAGUAVABhAGcpIC81IFsg&#10;PDwgLzAgMCAvMSAxLjUgLzIgLS41IC8zIDIgLzUgPDwgLzk5IC9BbHBoYWJldGljU2VxdWVuY2VH&#10;ZW5lcmF0b3IgLzAgKP7/KSAvMSAo/v8ALikgLzMgNjQgPj4gPj4gPDwgLzAgMCAvMSAxLjUgLzIg&#10;LS41IC8zIDIgLzUgPDwgLzk5IC9BcmFiaWNOdW1iZXJTZXF1ZW5jZUdlbmVyYXRvciAvMCAo/v8p&#10;IC8xICj+/wAuKSA+PiA+PiA8PCAvMCAwIC8xIDEuNSAvMiAtLjUgLzMgMiAvNSA8PCAvOTkgL0Fs&#10;cGhhYmV0aWNTZXF1ZW5jZUdlbmVyYXRvciAvMCAo/v8pIC8xICj+/wAuKSAvMyA5NiA+PiA+PiA8&#10;PCAvMCAwIC8xIDEuNSAvMiAtLjUgLzMgMiAvNSA8PCAvOTkgL0FyYWJpY051bWJlclNlcXVlbmNl&#10;R2VuZXJhdG9yIC8wICj+/wBcKCkgLzEgKP7/AFwpKSA+PiA+PiA8PCAvMCAwIC8xIDEuNSAvMiAt&#10;LjUgLzMgMiAvNSA8PCAvOTkgL0FscGhhYmV0aWNTZXF1ZW5jZUdlbmVyYXRvciAvMCAo/v8AXCgp&#10;IC8xICj+/wBcKSkgLzMgOTYgPj4gPj4gPDwgLzAgMCAvMSAxLjUgLzIgLS41IC8zIDIgLzUgPDwg&#10;Lzk5IC9Sb21hbk51bWVyYWxTZXF1ZW5jZUdlbmVyYXRvciAvMCAo/v8pIC8xICj+/wAuKSAvMyA5&#10;NiA+PiA+PiA8PCAvMCAwIC8xIDEuNSAvMiAtLjUgLzMgMiAvNSA8PCAvOTkgL0FscGhhYmV0aWNT&#10;ZXF1ZW5jZUdlbmVyYXRvciAvMCAo/v8pIC8xICj+/wAuKSAvMyA2NCA+PiA+PiA8PCAvMCAwIC8x&#10;IDEuNSAvMiAtLjUgLzMgMiAvNSA8PCAvOTkgL0FyYWJpY051bWJlclNlcXVlbmNlR2VuZXJhdG9y&#10;IC8wICj+/ykgLzEgKP7/AC4pID4+ID4+IDw8IC8wIDAgLzEgMS41IC8yIC0uNSAvMyAyIC81IDw8&#10;IC85OSAvQWxwaGFiZXRpY1NlcXVlbmNlR2VuZXJhdG9yIC8wICj+/ykgLzEgKP7/AC4pIC8zIDk2&#10;ID4+ID4+IDw8IC8wIDAgLzEgMS41IC8yIC0uNSAvMyAyIC81IDw8IC85OSAvQXJhYmljTnVtYmVy&#10;U2VxdWVuY2VHZW5lcmF0b3IgLzAgKP7/AFwoKSAvMSAo/v8AXCkpID4+ID4+IDw8IC8wIDAgLzEg&#10;MS41IC8yIC0uNSAvMyAyIC81IDw8IC85OSAvQWxwaGFiZXRpY1NlcXVlbmNlR2VuZXJhdG9yIC8w&#10;ICj+/wBcKCkgLzEgKP7/AFwpKSAvMyA5NiA+PiA+PiA8PCAvMCAwIC8xIDEuNSAvMiAtLjUgLzMg&#10;MiAvNSA8PCAvOTkgL1JvbWFuTnVtZXJhbFNlcXVlbmNlR2VuZXJhdG9yIC8wICj+/ykgLzEgKP7/&#10;AC4pIC8zIDk2ID4+ID4+IF0gLzYgMiA+PiA+PiA8PCAvMCA8PCAvMCAo/v8AawBQAHIAZQBkAGUA&#10;ZgBpAG4AZQBkAEwAbwB3AGUAcgBjAGEAcwBlAEEAbABwAGgAYQBMAGkAcwB0AFMAdAB5AGwAZQBU&#10;AGEAZykgLzUgWyA8PCAvMCAwIC8xIDEuNSAvMiAtLjUgLzMgMiAvNSA8PCAvOTkgL0FscGhhYmV0&#10;aWNTZXF1ZW5jZUdlbmVyYXRvciAvMCAo/v8pIC8xICj+/wAuKSAvMyA5NiA+PiA+PiA8PCAvMCAw&#10;IC8xIDEuNSAvMiAtLjUgLzMgMiAvNSA8PCAvOTkgL0FyYWJpY051bWJlclNlcXVlbmNlR2VuZXJh&#10;dG9yIC8wICj+/ykgLzEgKP7/AC4pID4+ID4+IDw8IC8wIDAgLzEgMS41IC8yIC0uNSAvMyAyIC81&#10;IDw8IC85OSAvUm9tYW5OdW1lcmFsU2VxdWVuY2VHZW5lcmF0b3IgLzAgKP7/KSAvMSAo/v8ALikg&#10;LzMgOTYgPj4gPj4gPDwgLzAgMCAvMSAxLjUgLzIgLS41IC8zIDIgLzUgPDwgLzk5IC9BbHBoYWJl&#10;dGljU2VxdWVuY2VHZW5lcmF0b3IgLzAgKP7/KSAvMSAo/v8AXCkpIC8zIDk2ID4+ID4+IDw8IC8w&#10;IDAgLzEgMS41IC8yIC0uNSAvMyAyIC81IDw8IC85OSAvQXJhYmljTnVtYmVyU2VxdWVuY2VHZW5l&#10;cmF0b3IgLzAgKP7/KSAvMSAo/v8AXCkpID4+ID4+IDw8IC8wIDAgLzEgMS41IC8yIC0uNSAvMyAy&#10;IC81IDw8IC85OSAvUm9tYW5OdW1lcmFsU2VxdWVuY2VHZW5lcmF0b3IgLzAgKP7/KSAvMSAo/v8A&#10;XCkpIC8zIDk2ID4+ID4+IDw8IC8wIDAgLzEgMS41IC8yIC0uNSAvMyAyIC81IDw8IC85OSAvQWxw&#10;aGFiZXRpY1NlcXVlbmNlR2VuZXJhdG9yIC8wICj+/wBcKCkgLzEgKP7/AFwpKSAvMyA5NiA+PiA+&#10;PiA8PCAvMCAwIC8xIDEuNSAvMiAtLjUgLzMgMiAvNSA8PCAvOTkgL0FyYWJpY051bWJlclNlcXVl&#10;bmNlR2VuZXJhdG9yIC8wICj+/wBcKCkgLzEgKP7/AFwpKSA+PiA+PiA8PCAvMCAwIC8xIDEuNSAv&#10;MiAtLjUgLzMgMiAvNSA8PCAvOTkgL1JvbWFuTnVtZXJhbFNlcXVlbmNlR2VuZXJhdG9yIC8wICj+&#10;/wBcKCkgLzEgKP7/AFwpKSAvMyA5NiA+PiA+PiA8PCAvMCAwIC8xIDEuNSAvMiAtLjUgLzMgMiAv&#10;NSA8PCAvOTkgL0FscGhhYmV0aWNTZXF1ZW5jZUdlbmVyYXRvciAvMCAo/v8AWykgLzEgKP7/AF0p&#10;IC8zIDk2ID4+ID4+IDw8IC8wIDAgLzEgMS41IC8yIC0uNSAvMyAyIC81IDw8IC85OSAvQXJhYmlj&#10;TnVtYmVyU2VxdWVuY2VHZW5lcmF0b3IgLzAgKP7/AFspIC8xICj+/wBdKSA+PiA+PiA8PCAvMCAw&#10;IC8xIDEuNSAvMiAtLjUgLzMgMiAvNSA8PCAvOTkgL1JvbWFuTnVtZXJhbFNlcXVlbmNlR2VuZXJh&#10;dG9yIC8wICj+/wBbKSAvMSAo/v8AXSkgLzMgOTYgPj4gPj4gXSAvNiAzID4+ID4+IDw8IC8wIDw8&#10;IC8wICj+/wBrAFAAcgBlAGQAZQBmAGkAbgBlAGQAVQBwAHAAZQByAGMAYQBzAGUAUgBvAG0AYQBu&#10;AE4AdQBtAEwAaQBzAHQAUwB0AHkAbABlAFQAYQBnKSAvNSBbIDw8IC8wIDAgLzEgMS41IC8yIC0u&#10;NSAvMyAyIC81IDw8IC85OSAvUm9tYW5OdW1lcmFsU2VxdWVuY2VHZW5lcmF0b3IgLzAgKP7/KSAv&#10;MSAo/v8ALikgLzMgNjQgPj4gPj4gPDwgLzAgMCAvMSAxLjUgLzIgLS41IC8zIDIgLzUgPDwgLzk5&#10;IC9BbHBoYWJldGljU2VxdWVuY2VHZW5lcmF0b3IgLzAgKP7/KSAvMSAo/v8ALikgLzMgNjQgPj4g&#10;Pj4gPDwgLzAgMCAvMSAxLjUgLzIgLS41IC8zIDIgLzUgPDwgLzk5IC9BcmFiaWNOdW1iZXJTZXF1&#10;ZW5jZUdlbmVyYXRvciAvMCAo/v8pIC8xICj+/wAuKSA+PiA+PiA8PCAvMCAwIC8xIDEuNSAvMiAt&#10;LjUgLzMgMiAvNSA8PCAvOTkgL0FscGhhYmV0aWNTZXF1ZW5jZUdlbmVyYXRvciAvMCAo/v8pIC8x&#10;ICj+/wAuKSAvMyA5NiA+PiA+PiA8PCAvMCAwIC8xIDEuNSAvMiAtLjUgLzMgMiAvNSA8PCAvOTkg&#10;L0FyYWJpY051bWJlclNlcXVlbmNlR2VuZXJhdG9yIC8wICj+/wBcKCkgLzEgKP7/AFwpKSA+PiA+&#10;PiA8PCAvMCAwIC8xIDEuNSAvMiAtLjUgLzMgMiAvNSA8PCAvOTkgL0FscGhhYmV0aWNTZXF1ZW5j&#10;ZUdlbmVyYXRvciAvMCAo/v8AXCgpIC8xICj+/wBcKSkgLzMgOTYgPj4gPj4gPDwgLzAgMCAvMSAx&#10;LjUgLzIgLS41IC8zIDIgLzUgPDwgLzk5IC9Sb21hbk51bWVyYWxTZXF1ZW5jZUdlbmVyYXRvciAv&#10;MCAo/v8pIC8xICj+/wAuKSAvMyA5NiA+PiA+PiA8PCAvMCAwIC8xIDEuNSAvMiAtLjUgLzMgMiAv&#10;NSA8PCAvOTkgL1JvbWFuTnVtZXJhbFNlcXVlbmNlR2VuZXJhdG9yIC8wICj+/ykgLzEgKP7/AC4p&#10;IC8zIDY0ID4+ID4+IDw8IC8wIDAgLzEgMS41IC8yIC0uNSAvMyAyIC81IDw8IC85OSAvQWxwaGFi&#10;ZXRpY1NlcXVlbmNlR2VuZXJhdG9yIC8wICj+/ykgLzEgKP7/AC4pIC8zIDY0ID4+ID4+IDw8IC8w&#10;IDAgLzEgMS41IC8yIC0uNSAvMyAyIC81IDw8IC85OSAvQXJhYmljTnVtYmVyU2VxdWVuY2VHZW5l&#10;cmF0b3IgLzAgKP7/KSAvMSAo/v8ALikgPj4gPj4gPDwgLzAgMCAvMSAxLjUgLzIgLS41IC8zIDIg&#10;LzUgPDwgLzk5IC9BbHBoYWJldGljU2VxdWVuY2VHZW5lcmF0b3IgLzAgKP7/KSAvMSAo/v8ALikg&#10;LzMgOTYgPj4gPj4gPDwgLzAgMCAvMSAxLjUgLzIgLS41IC8zIDIgLzUgPDwgLzk5IC9BcmFiaWNO&#10;dW1iZXJTZXF1ZW5jZUdlbmVyYXRvciAvMCAo/v8AXCgpIC8xICj+/wBcKSkgPj4gPj4gPDwgLzAg&#10;MCAvMSAxLjUgLzIgLS41IC8zIDIgLzUgPDwgLzk5IC9BbHBoYWJldGljU2VxdWVuY2VHZW5lcmF0&#10;b3IgLzAgKP7/AFwoKSAvMSAo/v8AXCkpIC8zIDk2ID4+ID4+IDw8IC8wIDAgLzEgMS41IC8yIC0u&#10;NSAvMyAyIC81IDw8IC85OSAvUm9tYW5OdW1lcmFsU2VxdWVuY2VHZW5lcmF0b3IgLzAgKP7/KSAv&#10;MSAo/v8ALikgLzMgOTYgPj4gPj4gXSAvNiA0ID4+ID4+IDw8IC8wIDw8IC8wICj+/wBrAFAAcgBl&#10;AGQAZQBmAGkAbgBlAGQATABvAHcAZQByAGMAYQBzAGUAUgBvAG0AYQBuAE4AdQBtAEwAaQBzAHQA&#10;UwB0AHkAbABlAFQAYQBnKSAvNSBbIDw8IC8wIDAgLzEgMS41IC8yIC0uNSAvMyAyIC81IDw8IC85&#10;OSAvUm9tYW5OdW1lcmFsU2VxdWVuY2VHZW5lcmF0b3IgLzAgKP7/KSAvMSAo/v8ALikgLzMgOTYg&#10;Pj4gPj4gPDwgLzAgMCAvMSAxLjUgLzIgLS41IC8zIDIgLzUgPDwgLzk5IC9BbHBoYWJldGljU2Vx&#10;dWVuY2VHZW5lcmF0b3IgLzAgKP7/KSAvMSAo/v8ALikgLzMgOTYgPj4gPj4gPDwgLzAgMCAvMSAx&#10;LjUgLzIgLS41IC8zIDIgLzUgPDwgLzk5IC9Sb21hbk51bWVyYWxTZXF1ZW5jZUdlbmVyYXRvciAv&#10;MCAo/v8pIC8xICj+/wBcKSkgLzMgOTYgPj4gPj4gPDwgLzAgMCAvMSAxLjUgLzIgLS41IC8zIDIg&#10;LzUgPDwgLzk5IC9BbHBoYWJldGljU2VxdWVuY2VHZW5lcmF0b3IgLzAgKP7/KSAvMSAo/v8AXCkp&#10;IC8zIDk2ID4+ID4+IDw8IC8wIDAgLzEgMS41IC8yIC0uNSAvMyAyIC81IDw8IC85OSAvUm9tYW5O&#10;dW1lcmFsU2VxdWVuY2VHZW5lcmF0b3IgLzAgKP7/AFwoKSAvMSAo/v8AXCkpIC8zIDk2ID4+ID4+&#10;IDw8IC8wIDAgLzEgMS41IC8yIC0uNSAvMyAyIC81IDw8IC85OSAvQWxwaGFiZXRpY1NlcXVlbmNl&#10;R2VuZXJhdG9yIC8wICj+/wBcKCkgLzEgKP7/AFwpKSAvMyA5NiA+PiA+PiA8PCAvMCAwIC8xIDEu&#10;NSAvMiAtLjUgLzMgMiAvNSA8PCAvOTkgL1JvbWFuTnVtZXJhbFNlcXVlbmNlR2VuZXJhdG9yIC8w&#10;ICj+/ykgLzEgKP7/AF0pIC8zIDk2ID4+ID4+IDw8IC8wIDAgLzEgMS41IC8yIC0uNSAvMyAyIC81&#10;IDw8IC85OSAvQWxwaGFiZXRpY1NlcXVlbmNlR2VuZXJhdG9yIC8wICj+/ykgLzEgKP7/AF0pIC8z&#10;IDk2ID4+ID4+IDw8IC8wIDAgLzEgMS41IC8yIC0uNSAvMyAyIC81IDw8IC85OSAvUm9tYW5OdW1l&#10;cmFsU2VxdWVuY2VHZW5lcmF0b3IgLzAgKP7/AFspIC8xICj+/wBdKSAvMyA5NiA+PiA+PiA8PCAv&#10;MCAwIC8xIDEuNSAvMiAtLjUgLzMgMiAvNSA8PCAvOTkgL0FscGhhYmV0aWNTZXF1ZW5jZUdlbmVy&#10;YXRvciAvMCAo/v8AWykgLzEgKP7/AF0pIC8zIDk2ID4+ID4+IF0gLzYgNSA+PiA+PiA8PCAvMCA8&#10;PCAvMCAo/v8AawBQAHIAZQBkAGUAZgBpAG4AZQBkAEIAdQBsAGwAZQB0AEwAaQBzAHQAUwB0AHkA&#10;bABlAFQAYQBnKSAvNSBbIDw8IC8wIDAgLzEgMS41IC8yIC0uNSAvMyAyIC81IDw8IC85OSAvQnVs&#10;bGV0U2VxdWVuY2VHZW5lcmF0b3IgLzAgKP7/KSAvMSAo/v8pIC8zICj+/yAiKSA+PiAvNiAzID4+&#10;IDw8IC8wIDAgLzEgMS41IC8yIC0uNSAvMyAyIC81IDw8IC85OSAvQnVsbGV0U2VxdWVuY2VHZW5l&#10;cmF0b3IgLzAgKP7/KSAvMSAo/v8pIC8zICj+/yWqKSA+PiAvNiAzID4+IDw8IC8wIDAgLzEgMS41&#10;IC8yIC0uNSAvMyAyIC81IDw8IC85OSAvQnVsbGV0U2VxdWVuY2VHZW5lcmF0b3IgLzAgKP7/KSAv&#10;MSAo/v8pIC8zICj+/yXmKSA+PiAvNiAzID4+IDw8IC8wIDAgLzEgMS41IC8yIC0uNSAvMyAyIC81&#10;IDw8IC85OSAvQnVsbGV0U2VxdWVuY2VHZW5lcmF0b3IgLzAgKP7/KSAvMSAo/v8pIC8zICj+/yWr&#10;KSA+PiAvNiAzID4+IDw8IC8wIDAgLzEgMS41IC8yIC0uNSAvMyAyIC81IDw8IC85OSAvQnVsbGV0&#10;U2VxdWVuY2VHZW5lcmF0b3IgLzAgKP7/KSAvMSAo/v8pIC8zICj+/yAiKSA+PiAvNiAzID4+IDw8&#10;IC8wIDAgLzEgMS41IC8yIC0uNSAvMyAyIC81IDw8IC85OSAvQnVsbGV0U2VxdWVuY2VHZW5lcmF0&#10;b3IgLzAgKP7/KSAvMSAo/v8pIC8zICj+/yWqKSA+PiAvNiAzID4+IDw8IC8wIDAgLzEgMS41IC8y&#10;IC0uNSAvMyAyIC81IDw8IC85OSAvQnVsbGV0U2VxdWVuY2VHZW5lcmF0b3IgLzAgKP7/KSAvMSAo&#10;/v8pIC8zICj+/yXmKSA+PiAvNiAzID4+IDw8IC8wIDAgLzEgMS41IC8yIC0uNSAvMyAyIC81IDw8&#10;IC85OSAvQnVsbGV0U2VxdWVuY2VHZW5lcmF0b3IgLzAgKP7/KSAvMSAo/v8pIC8zICj+/yWrKSA+&#10;PiAvNiAzID4+IDw8IC8wIDAgLzEgMS41IC8yIC0uNSAvMyAyIC81IDw8IC85OSAvQnVsbGV0U2Vx&#10;dWVuY2VHZW5lcmF0b3IgLzAgKP7/KSAvMSAo/v8pIC8zICj+/yAiKSA+PiAvNiAzID4+IDw8IC8w&#10;IDAgLzEgMS41IC8yIC0uNSAvMyAyIC81IDw8IC85OSAvQnVsbGV0U2VxdWVuY2VHZW5lcmF0b3Ig&#10;LzAgKP7/KSAvMSAo/v8pIC8zICj+/yWqKSA+PiAvNiAzID4+IDw8IC8wIDAgLzEgMS41IC8yIC0u&#10;NSAvMyAyIC81IDw8IC85OSAvQnVsbGV0U2VxdWVuY2VHZW5lcmF0b3IgLzAgKP7/KSAvMSAo/v8p&#10;IC8zICj+/yXmKSA+PiAvNiAzID4+IDw8IC8wIDAgLzEgMS41IC8yIC0uNSAvMyAyIC81IDw8IC85&#10;OSAvQnVsbGV0U2VxdWVuY2VHZW5lcmF0b3IgLzAgKP7/KSAvMSAo/v8pIC8zICj+/yWrKSA+PiAv&#10;NiAzID4+IF0gLzYgNiA+PiA+PiBdIC8xIFsgPDwgLzAgMCA+PiA8PCAvMCAxID4+IDw8IC8wIDIg&#10;Pj4gPDwgLzAgMyA+PiA8PCAvMCA0ID4+IDw8IC8wIDUgPj4gXSA+PiA+PiAvMSA8PCAvMCA8PCAv&#10;MCA8PCAvMCAyIC8xIFsgPDwgLzAgKP7/ACApIC8xICj+/wAxKSA+PiA8PCAvMCAo/v8ADSkgLzEg&#10;KP7/ADYpID4+IDw8IC8wICj+/wAJKSAvMSAo/v8AMCkgPj4gPDwgLzAgKP7/IFwpKSAvMSAo/v8A&#10;NSkgPj4gPDwgLzAgKP7/AAMpIC8xICj+/wA1KSA+PiA8PCAvMCAo/v8wACkgLzEgKP7/ADEpID4+&#10;IDw8IC8wICj+/wCtKSAvMSAo/v8AMykgPj4gXSA+PiAvMSAwIC8yIDAgLzMgLjU4MyAvNCAuMzMz&#10;IC81IC41ODMgLzYgLjMzMyAvNyAuNyAvOCB0cnVlIC85IFsgPDwgLzAgMCAvMSAo/v8gHCkgLzIg&#10;KP7/IB0pIC8zICj+/yAYKSAvNCAo/v8gGSkgPj4gPDwgLzAgMSAvMSAo/v8gHSkgLzIgKP7/IB0p&#10;IC8zICj+/yAZKSAvNCAo/v8gGSkgPj4gPDwgLzAgMiAvMSAo/v8AqykgLzIgKP7/ALspIC8zICj+&#10;/yAYKSAvNCAo/v8gGSkgPj4gPDwgLzAgMyAvMSAo/v8AqykgLzIgKP7/ALspIC8zICj+/yAYKSAv&#10;NCAo/v8gGSkgPj4gPDwgLzAgNCAvMSAo/v8gHikgLzIgKP7/IBwpIC8zICj+/yAaKSAvNCAo/v8g&#10;GCkgPj4gPDwgLzAgNSAvMSAo/v8gHikgLzIgKP7/IBwpIC8zICj+/yAaKSAvNCAo/v8gGCkgPj4g&#10;PDwgLzAgNiAvMSAo/v8AqykgLzIgKP7/ALspIC8zICj+/yA5KSAvNCAo/v8gOikgPj4gPDwgLzAg&#10;NyAvMSAo/v8gHCkgLzIgKP7/IB0pIC8zICj+/yAYKSAvNCAo/v8gGSkgPj4gPDwgLzAgOCAvMSAo&#10;/v8AqykgLzIgKP7/ALspIC8zICj+/yAYKSAvNCAo/v8gGSkgPj4gPDwgLzAgOSAvMSAo/v8Aqykg&#10;LzIgKP7/ALspIC8zICj+/yAYKSAvNCAo/v8gGSkgPj4gPDwgLzAgMTAgLzEgKP7/IBwpIC8yICj+&#10;/yAdKSAvMyAo/v8gGCkgLzQgKP7/IBkpID4+IDw8IC8wIDExIC8xICj+/yAcKSAvMiAo/v8gHSkg&#10;LzMgKP7/IBgpIC80ICj+/yAZKSA+PiA8PCAvMCAxMiAvMSAo/v8gHCkgLzIgKP7/IB0pIC8zICj+&#10;/yAYKSAvNCAo/v8gGSkgPj4gPDwgLzAgMTMgLzEgKP7/IB0pIC8yICj+/yAdKSAvMyAo/v8gGSkg&#10;LzQgKP7/IBkpID4+IDw8IC8wIDE0IC8xICj+/yAcKSAvMiAo/v8gHSkgLzMgKP7/IBgpIC80ICj+&#10;/yAZKSA+PiA8PCAvMCAxNSAvMSAo/v8gHCkgLzIgKP7/IB0pIC8zICj+/yAYKSAvNCAo/v8gGSkg&#10;Pj4gPDwgLzAgMTYgLzEgKP7/IB0pIC8yICj+/yAdKSAvMyAo/v8gGSkgLzQgKP7/IBkpID4+IDw8&#10;IC8wIDE3IC8xICj+/yAcKSAvMiAo/v8gHSkgLzMgKP7/IBgpIC80ICj+/yAZKSA+PiA8PCAvMCAx&#10;OCAvMSAo/v8AqykgLzIgKP7/ALspIC8zICj+/yAYKSAvNCAo/v8gGSkgPj4gPDwgLzAgMTkgLzEg&#10;KP7/AKspIC8yICj+/wC7KSAvMyAo/v8gGCkgLzQgKP7/IBkpID4+IDw8IC8wIDIwIC8xICj+/yAe&#10;KSAvMiAo/v8gHCkgLzMgKP7/IBopIC80ICj+/yAYKSA+PiA8PCAvMCAyMSAvMSAo/v8gHikgLzIg&#10;KP7/IBwpIC8zICj+/yAaKSAvNCAo/v8gGCkgPj4gPDwgLzAgMjIgLzEgKP7/IB4pIC8yICj+/yAc&#10;KSAvMyAo/v8gGikgLzQgKP7/IBgpID4+IDw8IC8wIDIzIC8xICj+/yAeKSAvMiAo/v8gHSkgLzMg&#10;KP7/IBgpIC80ICj+/yAZKSA+PiA8PCAvMCAyNCAvMSAo/v8gHikgLzIgKP7/IB0pIC8zICj+/yAa&#10;KSAvNCAo/v8gGSkgPj4gPDwgLzAgMjUgLzEgKP7/AKspIC8yICj+/wC7KSAvMyAo/v8gOSkgLzQg&#10;KP7/IDopID4+IDw8IC8wIDI2IC8xICj+/yAcKSAvMiAo/v8gHSkgLzMgKP7/IBgpIC80ICj+/yAZ&#10;KSA+PiA8PCAvMCAyNyAvMSAo/v8gHCkgLzIgKP7/IB0pIC8zICj+/yAYKSAvNCAo/v8gGSkgPj4g&#10;PDwgLzAgMjggLzEgKP7/IB4pIC8yICj+/yAdKSAvMyAo/v8gGSkgLzQgKP7/IBkpID4+IDw8IC8w&#10;IDI5IC8xICj+/zAdKSAvMiAo/v8wHikgPj4gPDwgLzAgMzAgLzEgKP7/MAwpIC8yICj+/zANKSA+&#10;PiA8PCAvMCAzMSAvMSAo/v8gHikgLzIgKP7/IBwpIC8zICj+/yAYKSAvNCAo/v8gGSkgPj4gPDwg&#10;LzAgMzIgLzEgKP7/IBwpIC8yICj+/yAdKSAvMyAo/v8gGCkgLzQgKP7/IBkpID4+IDw8IC8wIDMz&#10;IC8xICj+/yAeKSAvMiAo/v8gHCkgLzMgKP7/IBopIC80ICj+/yAYKSA+PiA8PCAvMCAzNCAvMSAo&#10;/v8AqykgLzIgKP7/ALspIC8zICj+/yAYKSAvNCAo/v8gGSkgPj4gPDwgLzAgMzUgLzEgKP7/IBwp&#10;IC8yICj+/yAdKSAvMyAo/v8gGCkgLzQgKP7/IBkpID4+IDw8IC8wIDM2IC8xICj+/yAeKSAvMiAo&#10;/v8gHCkgLzMgKP7/IBopIC80ICj+/yAYKSA+PiA8PCAvMCAzNyAvMSAo/v8AqykgLzIgKP7/ALsp&#10;IC8zICj+/yAYKSAvNCAo/v8gGSkgPj4gPDwgLzAgMzggLzEgKP7/IB4pIC8yICj+/yAcKSAvMyAo&#10;/v8gGikgLzQgKP7/IBgpID4+IDw8IC8wIDM5IC8xICj+/wCrKSAvMiAo/v8AuykgLzMgKP7/ADwp&#10;IC80ICj+/wA+KSA+PiA8PCAvMCA0MCAvMSAo/v8gHikgLzIgKP7/IBwpIC8zICj+/yAaKSAvNCAo&#10;/v8gGCkgPj4gPDwgLzAgNDEgLzEgKP7/AKspIC8yICj+/wC7KSAvMyAo/v8APCkgLzQgKP7/AD4p&#10;ID4+IDw8IC8wIDQyIC8xICj+/yAeKSAvMiAo/v8gHCkgLzMgKP7/IBopIC80ICj+/yAYKSA+PiA8&#10;PCAvMCA0MyAvMSAo/v8gHCkgLzIgKP7/IB0pIC8zICj+/yAYKSAvNCAo/v8gGSkgPj4gPDwgLzAg&#10;NDQgLzEgKP7/AKspIC8yICj+/wC7KSAvMyAo/v8gOSkgLzQgKP7/IDopID4+IDw8IC8wIDQ1IC8x&#10;ICj+/yAcKSAvMiAo/v8gHSkgLzMgKP7/IBgpIC80ICj+/yAZKSA+PiBdIC8xNiBmYWxzZSA+PiAv&#10;MSBbIDw8IC8wIDw8IC8wICj+/wBTAHUAcABwAG8AcgB0AGkAbgBnACAAQgB1AHMAaQBuAGUAcwBz&#10;ACAARQBkAHUAYwBhAHQAaQBvAG4AIAANKSAvNSA8PCAvMCBbIDw8IC8wIDw8IC8wIDw8IC8wICj+&#10;/ykgLzUgPDwgLzAgMiAvMSAwLjAgLzIgMC4wIC8zIDAuMCAvNCAwLjAgLzkgZmFsc2UgLzExIDIg&#10;LzEyIDIgLzEzIDMgLzE3IFsgMS4wIDEuMCAyLjAgXSAvMTggWyAwLjAgMC4wIC4wNSBdIC8yMyB0&#10;cnVlIC8yNCAwIC8yNiBmYWxzZSAvMzEgMzYuMCAvMzMgMCA+PiAvNiAwID4+ID4+IC8xIDMxID4+&#10;IF0gPj4gLzYgPDwgLzAgWyA8PCAvMCA8PCAvMCA8PCAvMCAo/v8pIC81IDAgLzYgPDwgLzAgMCAv&#10;MSAxNS4wIC80IGZhbHNlIC81IDE3Ljk5OTk5IC82IDEuMCAvNyAxLjAgLzggLTEwIC85IDAuMCAv&#10;MTEgMCAvMTggZmFsc2UgLzE5IGZhbHNlIC8yMCBmYWxzZSAvMjEgZmFsc2UgLzM1IDEgLzM4IDAg&#10;LzQwIGZhbHNlIC80MyA8PCAvMCAuNSA+PiAvNTMgPDwgLzk5IC9TaW1wbGVQYWludCAvMCA8PCAv&#10;MCAxIC8xIFsgMS4wIC41NjQ3MSAuNTg0MzEgLjYxMTc2IF0gPj4gPj4gLzU0IDw8IC85OSAvU2lt&#10;cGxlUGFpbnQgLzAgPDwgLzAgMSAvMSBbIDEuMCAwLjAgMC4wIDAuMCBdID4+ID4+IC81NiB0cnVl&#10;IC82NCAxMC4wIC83OSA8PCAvOTkgL1NpbXBsZVBhaW50IC8wIDw8IC8wIDEgLzEgWyAxLjAgMS4w&#10;IDEuMCAwLjAgXSA+PiA+PiAvODYgPDwgLzk5IC9TaW1wbGVDdXN0b21GZWF0dXJlID4+ID4+ID4+&#10;ID4+IC8xIDI5ID4+IDw8IC8wIDw8IC8wIDw8IC8wICj+/ykgLzUgMCAvNiA8PCAvMCAwIC8xIDE1&#10;LjAgLzQgZmFsc2UgLzUgMTguMCAvNiAxLjAgLzcgMS4wIC84IC0xMCAvOSAwLjAgLzExIDAgLzE4&#10;IGZhbHNlIC8xOSBmYWxzZSAvMjAgZmFsc2UgLzIxIGZhbHNlIC8zNSAxIC8zOCAwIC80MCBmYWxz&#10;ZSAvNDMgPDwgLzAgLjUgPj4gLzUzIDw8IC85OSAvU2ltcGxlUGFpbnQgLzAgPDwgLzAgMSAvMSBb&#10;IDEuMCAuNTY0NzEgLjU4NDMxIC42MTE3NiBdID4+ID4+IC81NCA8PCAvOTkgL1NpbXBsZVBhaW50&#10;IC8wIDw8IC8wIDEgLzEgWyAxLjAgMC4wIDAuMCAwLjAgXSA+PiA+PiAvNTYgdHJ1ZSAvNjQgMTAu&#10;MCAvNzkgPDwgLzk5IC9TaW1wbGVQYWludCAvMCA8PCAvMCAxIC8xIFsgMS4wIDEuMCAxLjAgMC4w&#10;IF0gPj4gPj4gLzg2IDw8IC85OSAvU2ltcGxlQ3VzdG9tRmVhdHVyZSA+PiA+PiA+PiA+PiAvMSAy&#10;ID4+IF0gPj4gLzEwIDw8IC8wIDQgLzQgZmFsc2UgPj4gPj4gLzEgPDwgLzAgWyA8PCAvMCAwID4+&#10;IF0gLzIgWyA8PCAvOTkgL1BDIC81IDAgLzYgWyA8PCAvOTkgL0YgLzEwIDAgLzAgPDwgLzAgWyAt&#10;MTI0LjAgODI2MS4wIF0gPj4gLzEgWyAwLjAgMC4wIDIxOC4wIDQyMS4wIF0gLzUgMiAvNiBbIDw8&#10;IC85OSAvUiAvMSBbIDAuMCAwLjAgMjE4LjAgNDIxLjAgXSAvNiBbIDw8IC85OSAvUiAvMSBbIDAu&#10;MCAwLjAgMjE4LjAgNDIxLjAgXSAvNSAyIC82IFsgPDwgLzk5IC9MIC8xMCAxMS42Mzk3OSAvMTQg&#10;LTEyLjY5NzQ1IC8xNSAzLjMxNDkgLzAgPDwgLzAgWyAwLjAgMTEuNjM5NzkgXSA+PiAvMSBbIDAu&#10;MCAtMTIuNjk3NDUgMjE4LjAgMy4zMTQ5IF0gLzYgWyA8PCAvOTkgL1MgLzE1IDw8IC8wIDMxIC8y&#10;IDAgLzUgZmFsc2UgPj4gLzAgPDwgLzAgWyAuMTAwMDEgMC4wIF0gPj4gLzYgWyA8PCAvOTkgL0cg&#10;LzEgWyAwLjAgLTEyLjY5NzQ1IDIyMS41IDMuMzE0OSBdIC81IFsgNTQgODggODMgODMgODIgODUg&#10;ODcgNzYgODEgNzQgMyAzNyA4OCA4NiA3NiA4MSA3MiA4NiA4NiAzIDQwIDcxIDg4IDcwIDY4IDg3&#10;IDc2IDgyIDgxIDMgMyBdIC82IDw8IC8wIFsgPDwgLzMgLS4xNSA+PiBdIC8xIFsgMzEgXSA+PiAv&#10;OCBbIC0xMjMuODk5OTkgODI1OS45NDIzOCA5Ny42MDAwMSA4Mjc1Ljk1NDEgXSAvOSBbIC0xMjMu&#10;ODk5OTkgODI1OS45NDIzOCAxMDQuNzk5OTYgODI3NS45NTQxIF0gLzEwIDw8IC8wIFsgPDwgLzQg&#10;MiAvOSAwIC8xMCAwID4+IDw8IC8wIDI5IC80IDIgLzkgMCAvMTAgMCA+PiBdIC8xIFsgMjkgMiBd&#10;ID4+IC8xMSB0cnVlIC8xMiAtMTIuNjk3NDUgLzEzIDMuMzE0OSAvMjAgMCA+PiBdID4+IF0gPj4g&#10;XSA+PiBdID4+IF0gPj4gXSA+PiBdID4+ID4+IDw8IC8wIDw8IC8wICj+/wBFAGQADSkgLzUgPDwg&#10;LzAgWyA8PCAvMCA8PCAvMCA8PCAvMCAo/v8pIC81IDw8IC8wIDAgLzEgMC4wIC8yIDAuMCAvMyAw&#10;LjAgLzQgMC4wIC85IGZhbHNlIC8xMSAyIC8xMiAyIC8xMyAzIC8xNyBbIDEuMCAxLjAgMi4wIF0g&#10;LzE4IFsgMC4wIDAuMCAuMDUgXSAvMjMgdHJ1ZSAvMjQgMCAvMjYgZmFsc2UgLzMxIDM2LjAgLzMz&#10;IDAgPj4gLzYgMCA+PiA+PiAvMSAzID4+IF0gPj4gLzYgPDwgLzAgWyA8PCAvMCA8PCAvMCA8PCAv&#10;MCAo/v8pIC81IDAgLzYgPDwgLzAgMCAvMSA0OC4zNzM5IC80IHRydWUgLzYgMS4wIC83IDEuMCAv&#10;OCAtMjUgLzkgMC4wIC8xMSAwIC8xOCBmYWxzZSAvMTkgZmFsc2UgLzIwIGZhbHNlIC8yMSBmYWxz&#10;ZSAvMzUgMSAvMzggMCAvNDAgZmFsc2UgLzQzIDw8IC8wIC41ID4+IC81MyA8PCAvOTkgL1NpbXBs&#10;ZVBhaW50IC8wIDw8IC8wIDEgLzEgWyAxLjAgLjU2NDcxIC41ODQzMSAuNjExNzYgXSA+PiA+PiAv&#10;NTQgPDwgLzk5IC9TaW1wbGVQYWludCAvMCA8PCAvMCAxIC8xIFsgMS4wIDAuMCAwLjAgMC4wIF0g&#10;Pj4gPj4gLzU2IHRydWUgLzY0IDEwLjAgLzc5IDw8IC85OSAvU2ltcGxlUGFpbnQgLzAgPDwgLzAg&#10;MSAvMSBbIDEuMCAxLjAgMS4wIDAuMCBdID4+ID4+IC84NiA8PCAvOTkgL1NpbXBsZUN1c3RvbUZl&#10;YXR1cmUgPj4gPj4gPj4gPj4gLzEgMyA+PiBdID4+IC8xMCA8PCAvMCA0IC80IGZhbHNlID4+ID4+&#10;IC8xIDw8IC8wIFsgPDwgLzAgMSA+PiBdIC8yIFsgPDwgLzk5IC9QQyAvNSAwIC82IFsgPDwgLzk5&#10;IC9GIC8xMCAxIC8wIDw8IC8wIFsgMi4wIDgyNTMuMCBdID4+IC81IDIgLzYgWyA8PCAvOTkgL1Ig&#10;LzYgWyA8PCAvOTkgL1IgLzUgMiAvNiBbIDw8IC85OSAvTCAvMTQgLTQwLjk0ODM0IC8xNSAxMC42&#10;OTA0MyAvMSBbIDAuMCAtNDAuOTQ4MzQgMC4wIDEwLjY5MDMgXSAvNiBbIDw8IC85OSAvUyAvMTUg&#10;PDwgLzAgMyAvMiAwIC81IGZhbHNlID4+IC82IFsgPDwgLzk5IC9HIC8xIFsgMC4wIC00MC45NDgz&#10;NCA1NS41ODEzMSAxMC42OTAzIF0gLzUgWyA0MCA3MSAzIF0gLzYgPDwgLzAgWyA8PCAvMyAtMS4y&#10;MDkzNSA+PiBdIC8xIFsgMyBdID4+IC84IFsgMi4wIDgyMTIuMDUxNzYgNTcuNTgxMzEgODI2My42&#10;OTA0MyBdIC85IFsgMi4wIDgyMTIuMDUxNzYgODAuODAwNTYgODI2My42OTA0MyBdIC8xMSB0cnVl&#10;IC8xMiAtNDAuOTQ4MzQgLzEzIDEwLjY5MDMgLzIwIDAgPj4gXSA+PiBdID4+IF0gPj4gXSA+PiBd&#10;ID4+IF0gPj4gXSA+PiA+PiA8PCAvMCA8PCAvMCAo/v8AdQBzAGkAbgBlAHMAcwANKSAvNSA8PCAv&#10;MCBbIDw8IC8wIDw8IC8wIDw8IC8wICj+/ykgLzUgPDwgLzAgMCAvMSAwLjAgLzIgMC4wIC8zIDAu&#10;MCAvNCAwLjAgLzkgZmFsc2UgLzExIDIgLzEyIDIgLzEzIDMgLzE3IFsgMS4wIDEuMCAyLjAgXSAv&#10;MTggWyAwLjAgMC4wIC4wNSBdIC8yMyB0cnVlIC8yNCAwIC8yNiBmYWxzZSAvMzEgMzYuMCAvMzMg&#10;MCA+PiAvNiAwID4+ID4+IC8xIDggPj4gXSA+PiAvNiA8PCAvMCBbIDw8IC8wIDw8IC8wIDw8IC8w&#10;ICj+/ykgLzUgMCAvNiA8PCAvMCAwIC8xIDQ4LjM3MzkgLzQgdHJ1ZSAvNiAxLjAgLzcgMS4wIC84&#10;IC0yNSAvOSAwLjAgLzExIDAgLzE4IGZhbHNlIC8xOSBmYWxzZSAvMjAgZmFsc2UgLzIxIGZhbHNl&#10;IC8zNSAxIC8zOCAwIC80MCBmYWxzZSAvNDMgPDwgLzAgLjUgPj4gLzUzIDw8IC85OSAvU2ltcGxl&#10;UGFpbnQgLzAgPDwgLzAgMSAvMSBbIDEuMCAwLjAgLjU0NTEgLjgxOTYxIF0gPj4gPj4gLzU0IDw8&#10;IC85OSAvU2ltcGxlUGFpbnQgLzAgPDwgLzAgMSAvMSBbIDEuMCAwLjAgMC4wIDAuMCBdID4+ID4+&#10;IC81NiB0cnVlIC82NCAxMC4wIC83OSA8PCAvOTkgL1NpbXBsZVBhaW50IC8wIDw8IC8wIDEgLzEg&#10;WyAxLjAgMS4wIDEuMCAwLjAgXSA+PiA+PiAvODYgPDwgLzk5IC9TaW1wbGVDdXN0b21GZWF0dXJl&#10;ID4+ID4+ID4+ID4+IC8xIDggPj4gXSA+PiAvMTAgPDwgLzAgNCAvNCBmYWxzZSA+PiA+PiAvMSA8&#10;PCAvMCBbIDw8IC8wIDIgPj4gXSAvMiBbIDw8IC85OSAvUEMgLzUgMCAvNiBbIDw8IC85OSAvRiAv&#10;MTAgMiAvMCA8PCAvMCBbIDIuMCA4MjUzLjAgXSA+PiAvNSAyIC82IFsgPDwgLzk5IC9SIC82IFsg&#10;PDwgLzk5IC9SIC81IDIgLzYgWyA8PCAvOTkgL0wgLzE0IC00MC45NDgzNCAvMTUgMTAuNjkwNDMg&#10;LzEgWyAwLjAgLTQwLjk0ODM0IDAuMCAxMC42OTAzIF0gLzYgWyA8PCAvOTkgL1MgLzE1IDw8IC8w&#10;IDggLzIgMCAvNSBmYWxzZSA+PiAvNiBbIDw8IC85OSAvRyAvMSBbIDAuMCAtNDAuOTQ4MzQgMTU4&#10;LjUzNDU4IDEwLjY5MDMgXSAvNSBbIDg4IDg2IDc2IDgxIDcyIDg2IDg2IDMgXSAvNiA8PCAvMCBb&#10;IDw8IC8zIC0xLjIwOTM1ID4+IF0gLzEgWyA4IF0gPj4gLzggWyAyLjAgODIxMi4wNTE3NiAxNjAu&#10;NTM0NTggODI2My42OTA0MyBdIC85IFsgMi4wIDgyMTIuMDUxNzYgMTgzLjc1MzgzIDgyNjMuNjkw&#10;NDMgXSAvMTEgdHJ1ZSAvMTIgLTQwLjk0ODM0IC8xMyAxMC42OTAzIC8yMCAwID4+IF0gPj4gXSA+&#10;PiBdID4+IF0gPj4gXSA+PiBdID4+IF0gPj4gPj4gPDwgLzAgPDwgLzAgKP7/AFMAdQBwAHAAbwBy&#10;AHQAaQBuAGcAIABCAHUAcwBpAG4AZQBzAHMAIABFAGQAdQBjAGEAdABpAG8AbgAgAA0pIC81IDw8&#10;IC8wIFsgPDwgLzAgPDwgLzAgPDwgLzAgKP7/KSAvNSA8PCAvMCAyIC8xIDAuMCAvMiAwLjAgLzMg&#10;MC4wIC80IDAuMCAvOSBmYWxzZSAvMTEgMiAvMTIgMiAvMTMgMyAvMTcgWyAxLjAgMS4wIDIuMCBd&#10;IC8xOCBbIDAuMCAwLjAgLjA1IF0gLzIzIHRydWUgLzI0IDAgLzI2IGZhbHNlIC8zMSAzNi4wIC8z&#10;MyAwID4+IC82IDAgPj4gPj4gLzEgMzEgPj4gXSA+PiAvNiA8PCAvMCBbIDw8IC8wIDw8IC8wIDw8&#10;IC8wICj+/ykgLzUgMCAvNiA8PCAvMCAwIC8xIDE1LjAgLzQgZmFsc2UgLzUgMTcuOTk5OTkgLzYg&#10;MS4wIC83IDEuMCAvOCAtMTAgLzkgMC4wIC8xMSAwIC8xOCBmYWxzZSAvMTkgZmFsc2UgLzIwIGZh&#10;bHNlIC8yMSBmYWxzZSAvMzUgMSAvMzggMCAvNDAgZmFsc2UgLzQzIDw8IC8wIC41ID4+IC81MyA8&#10;PCAvOTkgL1NpbXBsZVBhaW50IC8wIDw8IC8wIDEgLzEgWyAxLjAgLjU2NDcxIC41ODQzMSAuNjEx&#10;NzYgXSA+PiA+PiAvNTQgPDwgLzk5IC9TaW1wbGVQYWludCAvMCA8PCAvMCAxIC8xIFsgMS4wIDAu&#10;MCAwLjAgMC4wIF0gPj4gPj4gLzU2IHRydWUgLzY0IDEwLjAgLzc5IDw8IC85OSAvU2ltcGxlUGFp&#10;bnQgLzAgPDwgLzAgMSAvMSBbIDEuMCAxLjAgMS4wIDAuMCBdID4+ID4+IC84NiA8PCAvOTkgL1Np&#10;bXBsZUN1c3RvbUZlYXR1cmUgPj4gPj4gPj4gPj4gLzEgMjkgPj4gPDwgLzAgPDwgLzAgPDwgLzAg&#10;KP7/KSAvNSAwIC82IDw8IC8wIDAgLzEgMTUuMCAvNCBmYWxzZSAvNSAxOC4wIC82IDEuMCAvNyAx&#10;LjAgLzggLTEwIC85IDAuMCAvMTEgMCAvMTggZmFsc2UgLzE5IGZhbHNlIC8yMCBmYWxzZSAvMjEg&#10;ZmFsc2UgLzM1IDEgLzM4IDAgLzQwIGZhbHNlIC80MyA8PCAvMCAuNSA+PiAvNTMgPDwgLzk5IC9T&#10;aW1wbGVQYWludCAvMCA8PCAvMCAxIC8xIFsgMS4wIC41NjQ3MSAuNTg0MzEgLjYxMTc2IF0gPj4g&#10;Pj4gLzU0IDw8IC85OSAvU2ltcGxlUGFpbnQgLzAgPDwgLzAgMSAvMSBbIDEuMCAwLjAgMC4wIDAu&#10;MCBdID4+ID4+IC81NiB0cnVlIC82NCAxMC4wIC83OSA8PCAvOTkgL1NpbXBsZVBhaW50IC8wIDw8&#10;IC8wIDEgLzEgWyAxLjAgMS4wIDEuMCAwLjAgXSA+PiA+PiAvODYgPDwgLzk5IC9TaW1wbGVDdXN0&#10;b21GZWF0dXJlID4+ID4+ID4+ID4+IC8xIDIgPj4gXSA+PiAvMTAgPDwgLzAgNCAvNCBmYWxzZSA+&#10;PiA+PiAvMSA8PCAvMCBbIDw8IC8wIDMgPj4gXSAvMiBbIDw8IC85OSAvUEMgLzUgMCAvNiBbIDw8&#10;IC85OSAvRiAvMTAgMyAvMCA8PCAvMCBbIC0xMjQuMCA4MjYxLjAgXSA+PiAvMSBbIDAuMCAwLjAg&#10;MjE4LjAgNDIxLjAgXSAvNSAyIC82IFsgPDwgLzk5IC9SIC8xIFsgMC4wIDAuMCAyMTguMCA0MjEu&#10;MCBdIC82IFsgPDwgLzk5IC9SIC8xIFsgMC4wIDAuMCAyMTguMCA0MjEuMCBdIC81IDIgLzYgWyA8&#10;PCAvOTkgL0wgLzEwIDExLjYzOTc5IC8xNCAtMTIuNjk3NDUgLzE1IDMuMzE0OSAvMCA8PCAvMCBb&#10;IDAuMCAxMS42Mzk3OSBdID4+IC8xIFsgMC4wIC0xMi42OTc0NSAyMTguMCAzLjMxNDkgXSAvNiBb&#10;IDw8IC85OSAvUyAvMTUgPDwgLzAgMzEgLzIgMCAvNSBmYWxzZSA+PiAvMCA8PCAvMCBbIC4xMDAw&#10;MSAwLjAgXSA+PiAvNiBbIDw8IC85OSAvRyAvMSBbIDAuMCAtMTIuNjk3NDUgMjIxLjUgMy4zMTQ5&#10;IF0gLzUgWyA1NCA4OCA4MyA4MyA4MiA4NSA4NyA3NiA4MSA3NCAzIDM3IDg4IDg2IDc2IDgxIDcy&#10;IDg2IDg2IDMgNDAgNzEgODggNzAgNjggODcgNzYgODIgODEgMyAzIF0gLzYgPDwgLzAgWyA8PCAv&#10;MyAtLjE1ID4+IF0gLzEgWyAzMSBdID4+IC84IFsgLTEyMy44OTk5OSA4MjU5Ljk0MjM4IDk3LjYw&#10;MDAxIDgyNzUuOTU0MSBdIC85IFsgLTEyMy44OTk5OSA4MjU5Ljk0MjM4IDEwNC43OTk5NiA4Mjc1&#10;Ljk1NDEgXSAvMTAgPDwgLzAgWyA8PCAvNCAyIC85IDAgLzEwIDAgPj4gPDwgLzAgMjkgLzQgMiAv&#10;OSAwIC8xMCAwID4+IF0gLzEgWyAyOSAyIF0gPj4gLzExIHRydWUgLzEyIC0xMi42OTc0NSAvMTMg&#10;My4zMTQ5IC8yMCAwID4+IF0gPj4gXSA+PiBdID4+IF0gPj4gXSA+PiBdID4+IF0gPj4gPj4gPDwg&#10;LzAgPDwgLzAgKP7/AEUAZAANKSAvNSA8PCAvMCBbIDw8IC8wIDw8IC8wIDw8IC8wICj+/ykgLzUg&#10;PDwgLzAgMCAvMSAwLjAgLzIgMC4wIC8zIDAuMCAvNCAwLjAgLzkgZmFsc2UgLzExIDIgLzEyIDIg&#10;LzEzIDMgLzE3IFsgMS4wIDEuMCAyLjAgXSAvMTggWyAwLjAgMC4wIC4wNSBdIC8yMyB0cnVlIC8y&#10;NCAwIC8yNiBmYWxzZSAvMzEgMzYuMCAvMzMgMCA+PiAvNiAwID4+ID4+IC8xIDMgPj4gXSA+PiAv&#10;NiA8PCAvMCBbIDw8IC8wIDw8IC8wIDw8IC8wICj+/ykgLzUgMCAvNiA8PCAvMCAwIC8xIDQ4LjM3&#10;MzkgLzQgdHJ1ZSAvNiAxLjAgLzcgMS4wIC84IC0yNSAvOSAwLjAgLzExIDAgLzE4IGZhbHNlIC8x&#10;OSBmYWxzZSAvMjAgZmFsc2UgLzIxIGZhbHNlIC8zNSAxIC8zOCAwIC80MCBmYWxzZSAvNDMgPDwg&#10;LzAgLjUgPj4gLzUzIDw8IC85OSAvU2ltcGxlUGFpbnQgLzAgPDwgLzAgMSAvMSBbIDEuMCAuNTY0&#10;NzEgLjU4NDMxIC42MTE3NiBdID4+ID4+IC81NCA8PCAvOTkgL1NpbXBsZVBhaW50IC8wIDw8IC8w&#10;IDEgLzEgWyAxLjAgMC4wIDAuMCAwLjAgXSA+PiA+PiAvNTYgdHJ1ZSAvNjQgMTAuMCAvNzkgPDwg&#10;Lzk5IC9TaW1wbGVQYWludCAvMCA8PCAvMCAxIC8xIFsgMS4wIDEuMCAxLjAgMC4wIF0gPj4gPj4g&#10;Lzg2IDw8IC85OSAvU2ltcGxlQ3VzdG9tRmVhdHVyZSA+PiA+PiA+PiA+PiAvMSAzID4+IF0gPj4g&#10;LzEwIDw8IC8wIDQgLzQgZmFsc2UgPj4gPj4gLzEgPDwgLzAgWyA8PCAvMCA0ID4+IF0gLzIgWyA8&#10;PCAvOTkgL1BDIC81IDAgLzYgWyA8PCAvOTkgL0YgLzEwIDQgLzAgPDwgLzAgWyAyLjAgODI1My4w&#10;IF0gPj4gLzUgMiAvNiBbIDw8IC85OSAvUiAvNiBbIDw8IC85OSAvUiAvNSAyIC82IFsgPDwgLzk5&#10;IC9MIC8xNCAtNDAuOTQ4MzQgLzE1IDEwLjY5MDQzIC8xIFsgMC4wIC00MC45NDgzNCAwLjAgMTAu&#10;NjkwMyBdIC82IFsgPDwgLzk5IC9TIC8xNSA8PCAvMCAzIC8yIDAgLzUgZmFsc2UgPj4gLzYgWyA8&#10;PCAvOTkgL0cgLzEgWyAwLjAgLTQwLjk0ODM0IDU1LjU4MTMxIDEwLjY5MDMgXSAvNSBbIDQwIDcx&#10;IDMgXSAvNiA8PCAvMCBbIDw8IC8zIC0xLjIwOTM1ID4+IF0gLzEgWyAzIF0gPj4gLzggWyAyLjAg&#10;ODIxMi4wNTE3NiA1Ny41ODEzMSA4MjYzLjY5MDQzIF0gLzkgWyAyLjAgODIxMi4wNTE3NiA4MC44&#10;MDA1NiA4MjYzLjY5MDQzIF0gLzExIHRydWUgLzEyIC00MC45NDgzNCAvMTMgMTAuNjkwMyAvMjAg&#10;MCA+PiBdID4+IF0gPj4gXSA+PiBdID4+IF0gPj4gXSA+PiBdID4+ID4+IDw8IC8wIDw8IC8wICj+&#10;/wB1AHMAaQBuAGUAcwBzAA0pIC81IDw8IC8wIFsgPDwgLzAgPDwgLzAgPDwgLzAgKP7/KSAvNSA8&#10;PCAvMCAwIC8xIDAuMCAvMiAwLjAgLzMgMC4wIC80IDAuMCAvOSBmYWxzZSAvMTEgMiAvMTIgMiAv&#10;MTMgMyAvMTcgWyAxLjAgMS4wIDIuMCBdIC8xOCBbIDAuMCAwLjAgLjA1IF0gLzIzIHRydWUgLzI0&#10;IDAgLzI2IGZhbHNlIC8zMSAzNi4wIC8zMyAwID4+IC82IDAgPj4gPj4gLzEgOCA+PiBdID4+IC82&#10;IDw8IC8wIFsgPDwgLzAgPDwgLzAgPDwgLzAgKP7/KSAvNSAwIC82IDw8IC8wIDAgLzEgNDguMzcz&#10;OSAvNCB0cnVlIC82IDEuMCAvNyAxLjAgLzggLTI1IC85IDAuMCAvMTEgMCAvMTggZmFsc2UgLzE5&#10;IGZhbHNlIC8yMCBmYWxzZSAvMjEgZmFsc2UgLzM1IDEgLzM4IDAgLzQwIGZhbHNlIC80MyA8PCAv&#10;MCAuNSA+PiAvNTMgPDwgLzk5IC9TaW1wbGVQYWludCAvMCA8PCAvMCAxIC8xIFsgMS4wIDAuMCAu&#10;NTQ1MSAuODE5NjEgXSA+PiA+PiAvNTQgPDwgLzk5IC9TaW1wbGVQYWludCAvMCA8PCAvMCAxIC8x&#10;IFsgMS4wIDAuMCAwLjAgMC4wIF0gPj4gPj4gLzU2IHRydWUgLzY0IDEwLjAgLzc5IDw8IC85OSAv&#10;U2ltcGxlUGFpbnQgLzAgPDwgLzAgMSAvMSBbIDEuMCAxLjAgMS4wIDAuMCBdID4+ID4+IC84NiA8&#10;PCAvOTkgL1NpbXBsZUN1c3RvbUZlYXR1cmUgPj4gPj4gPj4gPj4gLzEgOCA+PiBdID4+IC8xMCA8&#10;PCAvMCA0IC80IGZhbHNlID4+ID4+IC8xIDw8IC8wIFsgPDwgLzAgNSA+PiBdIC8yIFsgPDwgLzk5&#10;IC9QQyAvNSAwIC82IFsgPDwgLzk5IC9GIC8xMCA1IC8wIDw8IC8wIFsgMi4wIDgyNTMuMCBdID4+&#10;IC81IDIgLzYgWyA8PCAvOTkgL1IgLzYgWyA8PCAvOTkgL1IgLzUgMiAvNiBbIDw8IC85OSAvTCAv&#10;MTQgLTQwLjk0ODM0IC8xNSAxMC42OTA0MyAvMSBbIDAuMCAtNDAuOTQ4MzQgMC4wIDEwLjY5MDMg&#10;XSAvNiBbIDw8IC85OSAvUyAvMTUgPDwgLzAgOCAvMiAwIC81IGZhbHNlID4+IC82IFsgPDwgLzk5&#10;IC9HIC8xIFsgMC4wIC00MC45NDgzNCAxNTguNTM0NTggMTAuNjkwMyBdIC81IFsgODggODYgNzYg&#10;ODEgNzIgODYgODYgMyBdIC82IDw8IC8wIFsgPDwgLzMgLTEuMjA5MzUgPj4gXSAvMSBbIDggXSA+&#10;PiAvOCBbIDIuMCA4MjEyLjA1MTc2IDE2MC41MzQ1OCA4MjYzLjY5MDQzIF0gLzkgWyAyLjAgODIx&#10;Mi4wNTE3NiAxODMuNzUzODMgODI2My42OTA0MyBdIC8xMSB0cnVlIC8xMiAtNDAuOTQ4MzQgLzEz&#10;IDEwLjY5MDMgLzIwIDAgPj4gXSA+PiBdID4+IF0gPj4gXSA+PiBdID4+IF0gPj4gXSA+PiA+PiBd&#10;IC8yIDw8IC8wIDEgLzEgMTIuMCAvMiBmYWxzZSAvMyBmYWxzZSAvNCB0cnVlIC81IDI3LjAgLzYg&#10;MS4wIC83IDEuMCAvOCAwIC85IDAuMCAvMTAgMC4wIC8xMSAxIC8xMiAwIC8xMyAwIC8xNCAwIC8x&#10;NSAwIC8xNiAwIC8xNyAwLjAgLzE4IHRydWUgLzE5IGZhbHNlIC8yMCBmYWxzZSAvMjEgZmFsc2Ug&#10;LzIyIGZhbHNlIC8yMyBmYWxzZSAvMjQgZmFsc2UgLzI1IGZhbHNlIC8yNiBmYWxzZSAvMjcgZmFs&#10;c2UgLzI4IGZhbHNlIC8yOSBmYWxzZSAvMzAgMCAvMzEgZmFsc2UgLzMyIGZhbHNlIC8zMyBmYWxz&#10;ZSAvMzQgZmFsc2UgLzM1IDIgLzM2IDAuMCAvMzcgMiAvMzggMCAvMzkgMCAvNDAgZmFsc2UgLzQx&#10;IDIgLzQyIDAgLzQzIDw8IC8wIC41ID4+IC80NCAyIC80NSAyIC80NiA3IC80NyAwIC80OCAwIC80&#10;OSAtMS4wIC81MCAtMS4wIC81MSAwIC81MiBmYWxzZSAvNTMgPDwgLzk5IC9TaW1wbGVQYWludCAv&#10;MCA8PCAvMCAxIC8xIFsgMS4wIDAuMCAwLjAgMC4wIF0gPj4gPj4gLzU0IDw8IC85OSAvU2ltcGxl&#10;UGFpbnQgLzAgPDwgLzAgMSAvMSBbIDEuMCAwLjAgMC4wIDAuMCBdID4+ID4+IC81NSA8PCAvOTkg&#10;L1NpbXBsZUJsZW5kZXIgPj4gLzU2IHRydWUgLzU3IGZhbHNlIC81OCB0cnVlIC81OSBmYWxzZSAv&#10;NjAgZmFsc2UgLzYxIDAgLzYyIDAgLzYzIDEuMCAvNjQgNC4wIC82NSAwLjAgLzY2IFsgXSAvNjcg&#10;WyBdIC82OCAwIC82OSAwIC83MCAwIC83MSA0IC83MiAwLjAgLzczIDAuMCAvNzQgZmFsc2UgLzc1&#10;IGZhbHNlIC83NiBmYWxzZSAvNzcgdHJ1ZSAvNzggdHJ1ZSAvNzkgPDwgLzk5IC9TaW1wbGVQYWlu&#10;dCAvMCA8PCAvMCAxIC8xIFsgMS4wIDEuMCAxLjAgMC4wIF0gPj4gPj4gLzgwIGZhbHNlIC84MSAw&#10;IC84MiAzLjAgLzgzIDMuMCAvODQgZmFsc2UgLzg1IDAgLzg2IDw8IC85OSAvU2ltcGxlQ3VzdG9t&#10;RmVhdHVyZSA+PiAvODcgMTAwLjAgLzg4IHRydWUgPj4gLzMgPDwgLzAgMCAvMSAwLjAgLzIgMC4w&#10;IC8zIDAuMCAvNCAwLjAgLzUgMC4wIC82IDEgLzcgMS4yIC84IDAgLzkgdHJ1ZSAvMTAgNiAvMTEg&#10;MiAvMTIgMiAvMTMgMCAvMTQgMzYuMCAvMTUgdHJ1ZSAvMTYgLjUgLzE3IFsgLjggMS4wIDEuMzMg&#10;XSAvMTggWyAwLjAgMC4wIDAuMCBdIC8xOSBbIDEuMCAxLjAgMS4wIF0gLzIwIDYgLzIxIGZhbHNl&#10;IC8yMiAwIC8yMyB0cnVlIC8yNCAwIC8yNSAwIC8yNyAvbmlsIC8yNiBmYWxzZSAvMjggL25pbCAv&#10;MjkgZmFsc2UgLzMwIDw8ID4+IC8zMSAzNi4wIC8zMiA8PCA+PiAvMzMgMCAvMzQgNyAvMzUgMCAv&#10;MzYgL25pbCAvMzcgMCAvMzggZmFsc2UgLzM5IDAgLzQwIDIgPj4gPj4zEIa8AAAyGGlUWHRYTUw6&#10;Y29tLmFkb2JlLnhtcAAAAAAAPD94cGFja2V0IGJlZ2luPSLvu78iIGlkPSJXNU0wTXBDZWhpSHpy&#10;ZVN6TlRjemtjOWQiPz4KPHg6eG1wbWV0YSB4bWxuczp4PSJhZG9iZTpuczptZXRhLyIgeDp4bXB0&#10;az0iQWRvYmUgWE1QIENvcmUgNS4zLWMwMTEgNjYuMTQ1NjYxLCAyMDEyLzAyLzA2LTE0OjU2OjI3&#10;ICAgICAgICAiPgogICA8cmRmOlJERiB4bWxuczpyZGY9Imh0dHA6Ly93d3cudzMub3JnLzE5OTkv&#10;MDIvMjItcmRmLXN5bnRheC1ucyMiPgogICAgICA8cmRmOkRlc2NyaXB0aW9uIHJkZjphYm91dD0i&#10;IgogICAgICAgICAgICB4bWxuczp4bXA9Imh0dHA6Ly9ucy5hZG9iZS5jb20veGFwLzEuMC8iPgog&#10;ICAgICAgICA8eG1wOkNyZWF0b3JUb29sPkFkb2JlIEZpcmV3b3JrcyBDUzYgKFdpbmRvd3MpPC94&#10;bXA6Q3JlYXRvclRvb2w+CiAgICAgICAgIDx4bXA6Q3JlYXRlRGF0ZT4yMDE0LTA1LTE3VDIyOjQ3&#10;OjQzWjwveG1wOkNyZWF0ZURhdGU+CiAgICAgICAgIDx4bXA6TW9kaWZ5RGF0ZT4yMDE0LTA1LTIz&#10;VDIyOjE1OjEzWjwveG1wOk1vZGlmeURhdGU+CiAgICAgIDwvcmRmOkRlc2NyaXB0aW9uPgogICAg&#10;ICA8cmRmOkRlc2NyaXB0aW9uIHJkZjphYm91dD0iIgogICAgICAgICAgICB4bWxuczpkYz0iaHR0&#10;cDovL3B1cmwub3JnL2RjL2VsZW1lbnRzLzEuMS8iPgogICAgICAgICA8ZGM6Zm9ybWF0PmltYWdl&#10;L3BuZzwvZGM6Zm9ybWF0PgogICAgICA8L3JkZjpEZXNjcmlwdGlvbj4KICAgPC9yZGY6UkRGPgo8&#10;L3g6eG1wbWV0YT4KICAgICAgICAgICAgICAgICAgICAgICAgICAgICAgICAgICAgICAgICAgICAg&#10;ICAgICAgICAgICAgICAgICAgICAgICAgICAgICAgICAgICAgICAgICAgICAgICAgICAgICAgIAog&#10;ICAgICAgICAgICAgICAgICAgICAgICAgICAgICAgICAgICAgICAgICAgICAgICAgICAgICAgICAg&#10;ICAgICAgICAgICAgICAgICAgICAgICAgICAgICAgICAgICAgICAgICAgCiAgICAgICAgICAgICAg&#10;ICAgICAgICAgICAgICAgICAgICAgICAgICAgICAgICAgICAgICAgICAgICAgICAgICAgICAgICAg&#10;ICAgICAgICAgICAgICAgICAgICAgICAgICAgICAKICAgICAgICAgICAgICAgICAgICAgICAgICAg&#10;ICAgICAgICAgICAgICAgICAgICAgICAgICAgICAgICAgICAgICAgICAgICAgICAgICAgICAgICAg&#10;ICAgICAgICAgICAgICAgIAogICAgICAgICAgICAgICAgICAgICAgICAgICAgICAgICAgICAgICAg&#10;ICAgICAgICAgICAgICAgICAgICAgICAgICAgICAgICAgICAgICAgICAgICAgICAgICAgICAgICAg&#10;ICAgCiAgICAgICAgICAgICAgICAgICAgICAgICAgICAgICAgICAgICAgICAgICAgICAgICAgICAg&#10;ICAgICAgICAgICAgICAgICAgICAgICAgICAgICAgICAgICAgICAgICAgICAgICAKICAgICAgICAg&#10;ICAgICAgICAgICAgICAgICAgICAgICAgICAgICAgICAgICAgICAgICAgICAgICAgICAgICAgICAg&#10;ICAgICAgICAgICAgICAgICAgICAgICAgICAgICAgICAgIAogICAgICAgICAgICAgICAgICAgICAg&#10;ICAgICAgICAgICAgICAgICAgICAgICAgICAgICAgICAgICAgICAgICAgICAgICAgICAgICAgICAg&#10;ICAgICAgICAgICAgICAgICAgICAgCiAgICAgICAgICAgICAgICAgICAgICAgICAgICAgICAgICAg&#10;ICAgICAgICAgICAgICAgICAgICAgICAgICAgICAgICAgICAgICAgICAgICAgICAgICAgICAgICAg&#10;ICAgICAgICAKICAgICAgICAgICAgICAgICAgICAgICAgICAgICAgICAgICAgICAgICAgICAgICAg&#10;ICAgICAgICAgICAgICAgICAgICAgICAgICAgICAgICAgICAgICAgICAgICAgICAgICAgIAogICAg&#10;ICAgICAgICAgICAgICAgICAgICAgICAgICAgICAgICAgICAgICAgICAgICAgICAgICAgICAgICAg&#10;ICAgICAgICAgICAgICAgICAgICAgICAgICAgICAgICAgICAgICAgCiAgICAgICAgICAgICAgICAg&#10;ICAgICAgICAgICAgICAgICAgICAgICAgICAgICAgICAgICAgICAgICAgICAgICAgICAgICAgICAg&#10;ICAgICAgICAgICAgICAgICAgICAgICAgICAKICAgICAgICAgICAgICAgICAgICAgICAgICAgICAg&#10;ICAgICAgICAgICAgICAgICAgICAgICAgICAgICAgICAgICAgICAgICAgICAgICAgICAgICAgICAg&#10;ICAgICAgICAgICAgIAogICAgICAgICAgICAgICAgICAgICAgICAgICAgICAgICAgICAgICAgICAg&#10;ICAgICAgICAgICAgICAgICAgICAgICAgICAgICAgICAgICAgICAgICAgICAgICAgICAgICAgICAg&#10;CiAgICAgICAgICAgICAgICAgICAgICAgICAgICAgICAgICAgICAgICAgICAgICAgICAgICAgICAg&#10;ICAgICAgICAgICAgICAgICAgICAgICAgICAgICAgICAgICAgICAgICAgICAKICAgICAgICAgICAg&#10;ICAgICAgICAgICAgICAgICAgICAgICAgICAgICAgICAgICAgICAgICAgICAgICAgICAgICAgICAg&#10;ICAgICAgICAgICAgICAgICAgICAgICAgICAgICAgIAogICAgICAgICAgICAgICAgICAgICAgICAg&#10;ICAgICAgICAgICAgICAgICAgICAgICAgICAgICAgICAgICAgICAgICAgICAgICAgICAgICAgICAg&#10;ICAgICAgICAgICAgICAgICAgCiAgICAgICAgICAgICAgICAgICAgICAgICAgICAgICAgICAgICAg&#10;ICAgICAgICAgICAgICAgICAgICAgICAgICAgICAgICAgICAgICAgICAgICAgICAgICAgICAgICAg&#10;ICAgICAKICAgICAgICAgICAgICAgICAgICAgICAgICAgICAgICAgICAgICAgICAgICAgICAgICAg&#10;ICAgICAgICAgICAgICAgICAgICAgICAgICAgICAgICAgICAgICAgICAgICAgICAgIAogICAgICAg&#10;ICAgICAgICAgICAgICAgICAgICAgICAgICAgICAgICAgICAgICAgICAgICAgICAgICAgICAgICAg&#10;ICAgICAgICAgICAgICAgICAgICAgICAgICAgICAgICAgICAgCiAgICAgICAgICAgICAgICAgICAg&#10;ICAgICAgICAgICAgICAgICAgICAgICAgICAgICAgICAgICAgICAgICAgICAgICAgICAgICAgICAg&#10;ICAgICAgICAgICAgICAgICAgICAgICAKICAgICAgICAgICAgICAgICAgICAgICAgICAgICAgICAg&#10;ICAgICAgICAgICAgICAgICAgICAgICAgICAgICAgICAgICAgICAgICAgICAgICAgICAgICAgICAg&#10;ICAgICAgICAgIAogICAgICAgICAgICAgICAgICAgICAgICAgICAgICAgICAgICAgICAgICAgICAg&#10;ICAgICAgICAgICAgICAgICAgICAgICAgICAgICAgICAgICAgICAgICAgICAgICAgICAgICAgCiAg&#10;ICAgICAgICAgICAgICAgICAgICAgICAgICAgICAgICAgICAgICAgICAgICAgICAgICAgICAgICAg&#10;ICAgICAgICAgICAgICAgICAgICAgICAgICAgICAgICAgICAgICAgICAKICAgICAgICAgICAgICAg&#10;ICAgICAgICAgICAgICAgICAgICAgICAgICAgICAgICAgICAgICAgICAgICAgICAgICAgICAgICAg&#10;ICAgICAgICAgICAgICAgICAgICAgICAgICAgIAogICAgICAgICAgICAgICAgICAgICAgICAgICAg&#10;ICAgICAgICAgICAgICAgICAgICAgICAgICAgICAgICAgICAgICAgICAgICAgICAgICAgICAgICAg&#10;ICAgICAgICAgICAgICAgCiAgICAgICAgICAgICAgICAgICAgICAgICAgICAgICAgICAgICAgICAg&#10;ICAgICAgICAgICAgICAgICAgICAgICAgICAgICAgICAgICAgICAgICAgICAgICAgICAgICAgICAg&#10;ICAKICAgICAgICAgICAgICAgICAgICAgICAgICAgICAgICAgICAgICAgICAgICAgICAgICAgICAg&#10;ICAgICAgICAgICAgICAgICAgICAgICAgICAgICAgICAgICAgICAgICAgICAgIAogICAgICAgICAg&#10;ICAgICAgICAgICAgICAgICAgICAgICAgICAgICAgICAgICAgICAgICAgICAgICAgICAgICAgICAg&#10;ICAgICAgICAgICAgICAgICAgICAgICAgICAgICAgICAgCiAgICAgICAgICAgICAgICAgICAgICAg&#10;ICAgICAgICAgICAgICAgICAgICAgICAgICAgICAgICAgICAgICAgICAgICAgICAgICAgICAgICAg&#10;ICAgICAgICAgICAgICAgICAgICAKICAgICAgICAgICAgICAgICAgICAgICAgICAgICAgICAgICAg&#10;ICAgICAgICAgICAgICAgICAgICAgICAgICAgICAgICAgICAgICAgICAgICAgICAgICAgICAgICAg&#10;ICAgICAgIAogICAgICAgICAgICAgICAgICAgICAgICAgICAgICAgICAgICAgICAgICAgICAgICAg&#10;ICAgICAgICAgICAgICAgICAgICAgICAgICAgICAgICAgICAgICAgICAgICAgICAgICAgCiAgICAg&#10;ICAgICAgICAgICAgICAgICAgICAgICAgICAgICAgICAgICAgICAgICAgICAgICAgICAgICAgICAg&#10;ICAgICAgICAgICAgICAgICAgICAgICAgICAgICAgICAgICAgICAKICAgICAgICAgICAgICAgICAg&#10;ICAgICAgICAgICAgICAgICAgICAgICAgICAgICAgICAgICAgICAgICAgICAgICAgICAgICAgICAg&#10;ICAgICAgICAgICAgICAgICAgICAgICAgIAogICAgICAgICAgICAgICAgICAgICAgICAgICAgICAg&#10;ICAgICAgICAgICAgICAgICAgICAgICAgICAgICAgICAgICAgICAgICAgICAgICAgICAgICAgICAg&#10;ICAgICAgICAgICAgCiAgICAgICAgICAgICAgICAgICAgICAgICAgICAgICAgICAgICAgICAgICAg&#10;ICAgICAgICAgICAgICAgICAgICAgICAgICAgICAgICAgICAgICAgICAgICAgICAgICAgICAgICAK&#10;ICAgICAgICAgICAgICAgICAgICAgICAgICAgICAgICAgICAgICAgICAgICAgICAgICAgICAgICAg&#10;ICAgICAgICAgICAgICAgICAgICAgICAgICAgICAgICAgICAgICAgICAgIAogICAgICAgICAgICAg&#10;ICAgICAgICAgICAgICAgICAgICAgICAgICAgICAgICAgICAgICAgICAgICAgICAgICAgICAgICAg&#10;ICAgICAgICAgICAgICAgICAgICAgICAgICAgICAgCiAgICAgICAgICAgICAgICAgICAgICAgICAg&#10;ICAgICAgICAgICAgICAgICAgICAgICAgICAgICAgICAgICAgICAgICAgICAgICAgICAgICAgICAg&#10;ICAgICAgICAgICAgICAgICAKICAgICAgICAgICAgICAgICAgICAgICAgICAgICAgICAgICAgICAg&#10;ICAgICAgICAgICAgICAgICAgICAgICAgICAgICAgICAgICAgICAgICAgICAgICAgICAgICAgICAg&#10;ICAgIAogICAgICAgICAgICAgICAgICAgICAgICAgICAgICAgICAgICAgICAgICAgICAgICAgICAg&#10;ICAgICAgICAgICAgICAgICAgICAgICAgICAgICAgICAgICAgICAgICAgICAgICAgCiAgICAgICAg&#10;ICAgICAgICAgICAgICAgICAgICAgICAgICAgICAgICAgICAgICAgICAgICAgICAgICAgICAgICAg&#10;ICAgICAgICAgICAgICAgICAgICAgICAgICAgICAgICAgICAKICAgICAgICAgICAgICAgICAgICAg&#10;ICAgICAgICAgICAgICAgICAgICAgICAgICAgICAgICAgICAgICAgICAgICAgICAgICAgICAgICAg&#10;ICAgICAgICAgICAgICAgICAgICAgIAogICAgICAgICAgICAgICAgICAgICAgICAgICAgICAgICAg&#10;ICAgICAgICAgICAgICAgICAgICAgICAgICAgICAgICAgICAgICAgICAgICAgICAgICAgICAgICAg&#10;ICAgICAgICAgCiAgICAgICAgICAgICAgICAgICAgICAgICAgICAgICAgICAgICAgICAgICAgICAg&#10;ICAgICAgICAgICAgICAgICAgICAgICAgICAgICAgICAgICAgICAgICAgICAgICAgICAgICAKICAg&#10;ICAgICAgICAgICAgICAgICAgICAgICAgICAgICAgICAgICAgICAgICAgICAgICAgICAgICAgICAg&#10;ICAgICAgICAgICAgICAgICAgICAgICAgICAgICAgICAgICAgICAgIAogICAgICAgICAgICAgICAg&#10;ICAgICAgICAgICAgICAgICAgICAgICAgICAgICAgICAgICAgICAgICAgICAgICAgICAgICAgICAg&#10;ICAgICAgICAgICAgICAgICAgICAgICAgICAgCiAgICAgICAgICAgICAgICAgICAgICAgICAgICAg&#10;ICAgICAgICAgICAgICAgICAgICAgICAgICAgICAgICAgICAgICAgICAgICAgICAgICAgICAgICAg&#10;ICAgICAgICAgICAgICAKICAgICAgICAgICAgICAgICAgICAgICAgICAgICAgICAgICAgICAgICAg&#10;ICAgICAgICAgICAgICAgICAgICAgICAgICAgICAgICAgICAgICAgICAgICAgICAgICAgICAgICAg&#10;IAogICAgICAgICAgICAgICAgICAgICAgICAgICAgICAgICAgICAgICAgICAgICAgICAgICAgICAg&#10;ICAgICAgICAgICAgICAgICAgICAgICAgICAgICAgICAgICAgICAgICAgICAgCiAgICAgICAgICAg&#10;ICAgICAgICAgICAgICAgICAgICAgICAgICAgICAgICAgICAgICAgICAgICAgICAgICAgICAgICAg&#10;ICAgICAgICAgICAgICAgICAgICAgICAgICAgICAgICAKICAgICAgICAgICAgICAgICAgICAgICAg&#10;ICAgICAgICAgICAgICAgICAgICAgICAgICAgICAgICAgICAgICAgICAgICAgICAgICAgICAgICAg&#10;ICAgICAgICAgICAgICAgICAgIAogICAgICAgICAgICAgICAgICAgICAgICAgICAgICAgICAgICAg&#10;ICAgICAgICAgICAgICAgICAgICAgICAgICAgICAgICAgICAgICAgICAgICAgICAgICAgICAgICAg&#10;ICAgICAgCiAgICAgICAgICAgICAgICAgICAgICAgICAgICAgICAgICAgICAgICAgICAgICAgICAg&#10;ICAgICAgICAgICAgICAgICAgICAgICAgICAgICAgICAgICAgICAgICAgICAgICAgICAKICAgICAg&#10;ICAgICAgICAgICAgICAgICAgICAgICAgICAgICAgICAgICAgICAgICAgICAgICAgICAgICAgICAg&#10;ICAgICAgICAgICAgICAgICAgICAgICAgICAgICAgICAgICAgIAogICAgICAgICAgICAgICAgICAg&#10;ICAgICAgICAgICAgICAgICAgICAgICAgICAgICAgICAgICAgICAgICAgICAgICAgICAgICAgICAg&#10;ICAgICAgICAgICAgICAgICAgICAgICAgCiAgICAgICAgICAgICAgICAgICAgICAgICAgICAgICAg&#10;ICAgICAgICAgICAgICAgICAgICAgICAgICAgICAgICAgICAgICAgICAgICAgICAgICAgICAgICAg&#10;ICAgICAgICAgICAKICAgICAgICAgICAgICAgICAgICAgICAgICAgICAgICAgICAgICAgICAgICAg&#10;ICAgICAgICAgICAgICAgICAgICAgICAgICAgICAgICAgICAgICAgICAgICAgICAgICAgICAgIAog&#10;ICAgICAgICAgICAgICAgICAgICAgICAgICAgICAgICAgICAgICAgICAgICAgICAgICAgICAgICAg&#10;ICAgICAgICAgICAgICAgICAgICAgICAgICAgICAgICAgICAgICAgICAgCiAgICAgICAgICAgICAg&#10;ICAgICAgICAgICAgICAgICAgICAgICAgICAgICAgICAgICAgICAgICAgICAgICAgICAgICAgICAg&#10;ICAgICAgICAgICAgICAgICAgICAgICAgICAgICAKICAgICAgICAgICAgICAgICAgICAgICAgICAg&#10;ICAgICAgICAgICAgICAgICAgICAgICAgICAgICAgICAgICAgICAgICAgICAgICAgICAgICAgICAg&#10;ICAgICAgICAgICAgICAgIAogICAgICAgICAgICAgICAgICAgICAgICAgICAgICAgICAgICAgICAg&#10;ICAgICAgICAgICAgICAgICAgICAgICAgICAgICAgICAgICAgICAgICAgICAgICAgICAgICAgICAg&#10;ICAgCiAgICAgICAgICAgICAgICAgICAgICAgICAgICAgICAgICAgICAgICAgICAgICAgICAgICAg&#10;ICAgICAgICAgICAgICAgICAgICAgICAgICAgICAgICAgICAgICAgICAgICAgICAKICAgICAgICAg&#10;ICAgICAgICAgICAgICAgICAgICAgICAgICAgICAgICAgICAgICAgICAgICAgICAgICAgICAgICAg&#10;ICAgICAgICAgICAgICAgICAgICAgICAgICAgICAgICAgIAogICAgICAgICAgICAgICAgICAgICAg&#10;ICAgICAgICAgICAgICAgICAgICAgICAgICAgICAgICAgICAgICAgICAgICAgICAgICAgICAgICAg&#10;ICAgICAgICAgICAgICAgICAgICAgCiAgICAgICAgICAgICAgICAgICAgICAgICAgICAgICAgICAg&#10;ICAgICAgICAgICAgICAgICAgICAgICAgICAgICAgICAgICAgICAgICAgICAgICAgICAgICAgICAg&#10;ICAgICAgICAKICAgICAgICAgICAgICAgICAgICAgICAgICAgICAgICAgICAgICAgICAgICAgICAg&#10;ICAgICAgICAgICAgICAgICAgICAgICAgICAgICAgICAgICAgICAgICAgICAgICAgICAgIAogICAg&#10;ICAgICAgICAgICAgICAgICAgICAgICAgICAgICAgICAgICAgICAgICAgICAgICAgICAgICAgICAg&#10;ICAgICAgICAgICAgICAgICAgICAgICAgICAgICAgICAgICAgICAgCiAgICAgICAgICAgICAgICAg&#10;ICAgICAgICAgICAgICAgICAgICAgICAgICAgICAgICAgICAgICAgICAgICAgICAgICAgICAgICAg&#10;ICAgICAgICAgICAgICAgICAgICAgICAgICAKICAgICAgICAgICAgICAgICAgICAgICAgICAgICAg&#10;ICAgICAgICAgICAgICAgICAgICAgICAgICAgICAgICAgICAgICAgICAgICAgICAgICAgICAgICAg&#10;ICAgICAgICAgICAgIAogICAgICAgICAgICAgICAgICAgICAgICAgICAgICAgICAgICAgICAgICAg&#10;ICAgICAgICAgICAgICAgICAgICAgICAgICAgICAgICAgICAgICAgICAgICAgICAgICAgICAgICAg&#10;CiAgICAgICAgICAgICAgICAgICAgICAgICAgICAgICAgICAgICAgICAgICAgICAgICAgICAgICAg&#10;ICAgICAgICAgICAgICAgICAgICAgICAgICAgICAgICAgICAgICAgICAgICAKICAgICAgICAgICAg&#10;ICAgICAgICAgICAgICAgICAgICAgICAgICAgICAgICAgICAgICAgICAgICAgICAgICAgICAgICAg&#10;ICAgICAgICAgICAgICAgICAgICAgICAgICAgICAgIAogICAgICAgICAgICAgICAgICAgICAgICAg&#10;ICAgICAgICAgICAgICAgICAgICAgICAgICAgICAgICAgICAgICAgICAgICAgICAgICAgICAgICAg&#10;ICAgICAgICAgICAgICAgICAgCiAgICAgICAgICAgICAgICAgICAgICAgICAgICAgICAgICAgICAg&#10;ICAgICAgICAgICAgICAgICAgICAgICAgICAgICAgICAgICAgICAgICAgICAgICAgICAgICAgICAg&#10;ICAgICAKICAgICAgICAgICAgICAgICAgICAgICAgICAgICAgICAgICAgICAgICAgICAgICAgICAg&#10;ICAgICAgICAgICAgICAgICAgICAgICAgICAgICAgICAgICAgICAgICAgICAgICAgIAogICAgICAg&#10;ICAgICAgICAgICAgICAgICAgICAgICAgICAgICAgICAgICAgICAgICAgICAgICAgICAgICAgICAg&#10;ICAgICAgICAgICAgICAgICAgICAgICAgICAgICAgICAgICAgCiAgICAgICAgICAgICAgICAgICAg&#10;ICAgICAgICAgICAgICAgICAgICAgICAgICAgICAgICAgICAgICAgICAgICAgICAgICAgICAgICAg&#10;ICAgICAgICAgICAgICAgICAgICAgICAKICAgICAgICAgICAgICAgICAgICAgICAgICAgICAgICAg&#10;ICAgICAgICAgICAgICAgICAgICAgICAgICAgICAgICAgICAgICAgICAgICAgICAgICAgICAgICAg&#10;ICAgICAgICAgIAogICAgICAgICAgICAgICAgICAgICAgICAgICAgICAgICAgICAgICAgICAgICAg&#10;ICAgICAgICAgICAgICAgICAgICAgICAgICAgICAgICAgICAgICAgICAgICAgICAgICAgICAgCiAg&#10;ICAgICAgICAgICAgICAgICAgICAgICAgICAgICAgICAgICAgICAgICAgICAgICAgICAgICAgICAg&#10;ICAgICAgICAgICAgICAgICAgICAgICAgICAgICAgICAgICAgICAgICAKICAgICAgICAgICAgICAg&#10;ICAgICAgICAgICAgICAgICAgICAgICAgICAgICAgICAgICAgICAgICAgICAgICAgICAgICAgICAg&#10;ICAgICAgICAgICAgICAgICAgICAgICAgICAgIAogICAgICAgICAgICAgICAgICAgICAgICAgICAg&#10;ICAgICAgICAgICAgICAgICAgICAgICAgICAgICAgICAgICAgICAgICAgICAgICAgICAgICAgICAg&#10;ICAgICAgICAgICAgICAgCiAgICAgICAgICAgICAgICAgICAgICAgICAgICAgICAgICAgICAgICAg&#10;ICAgICAgICAgICAgICAgICAgICAgICAgICAgICAgICAgICAgICAgICAgICAgICAgICAgICAgICAg&#10;ICAKICAgICAgICAgICAgICAgICAgICAgICAgICAgICAgICAgICAgICAgICAgICAgICAgICAgICAg&#10;ICAgICAgICAgICAgICAgICAgICAgICAgICAgICAgICAgICAgICAgICAgICAgIAogICAgICAgICAg&#10;ICAgICAgICAgICAgICAgICAgICAgICAgICAgICAgICAgICAgICAgICAgICAgICAgICAgICAgICAg&#10;ICAgICAgICAgICAgICAgICAgICAgICAgICAgICAgICAgCiAgICAgICAgICAgICAgICAgICAgICAg&#10;ICAgICAgICAgICAgICAgICAgICAgICAgICAgICAgICAgICAgICAgICAgICAgICAgICAgICAgICAg&#10;ICAgICAgICAgICAgICAgICAgICAKICAgICAgICAgICAgICAgICAgICAgICAgICAgICAgICAgICAg&#10;ICAgICAgICAgICAgICAgICAgICAgICAgICAgICAgICAgICAgICAgICAgICAgICAgICAgICAgICAg&#10;ICAgICAgIAogICAgICAgICAgICAgICAgICAgICAgICAgICAgICAgICAgICAgICAgICAgICAgICAg&#10;ICAgICAgICAgICAgICAgICAgICAgICAgICAgICAgICAgICAgICAgICAgICAgICAgICAgCiAgICAg&#10;ICAgICAgICAgICAgICAgICAgICAgICAgICAgICAgICAgICAgICAgICAgICAgICAgICAgICAgICAg&#10;ICAgICAgICAgICAgICAgICAgICAgICAgICAgICAgICAgICAgICAKICAgICAgICAgICAgICAgICAg&#10;ICAgICAgICAgICAgICAgICAgICAgICAgICAgICAgICAgICAgICAgICAgICAgICAgICAgICAgICAg&#10;ICAgICAgICAgICAgICAgICAgICAgICAgIAogICAgICAgICAgICAgICAgICAgICAgICAgICAgICAg&#10;ICAgICAgICAgICAgICAgICAgICAgICAgICAgICAgICAgICAgICAgICAgICAgICAgICAgICAgICAg&#10;ICAgICAgICAgICAgCiAgICAgICAgICAgICAgICAgICAgICAgICAgICAgICAgICAgICAgICAgICAg&#10;ICAgICAgICAgICAgICAgICAgICAgICAgICAgICAgICAgICAgICAgICAgICAgICAgICAgICAgICAK&#10;ICAgICAgICAgICAgICAgICAgICAgICAgICAgICAgICAgICAgICAgICAgICAgICAgICAgICAgICAg&#10;ICAgICAgICAgICAgICAgICAgICAgICAgICAgICAgICAgICAgICAgICAgIAogICAgICAgICAgICAg&#10;ICAgICAgICAgICAgICAgICAgICAgICAgICAgICAgICAgICAgICAgICAgICAgICAgICAgICAgICAg&#10;ICAgICAgICAgICAgICAgICAgICAgICAgICAgICAgCiAgICAgICAgICAgICAgICAgICAgICAgICAg&#10;ICAgICAgICAgICAgICAgICAgICAgICAgICAgICAgICAgICAgICAgICAgICAgICAgICAgICAgICAg&#10;ICAgICAgICAgICAgICAgICAKICAgICAgICAgICAgICAgICAgICAgICAgICAgICAgICAgICAgICAg&#10;ICAgICAgICAgICAgICAgICAgICAgICAgICAgICAgICAgICAgICAgICAgICAgICAgICAgICAgICAg&#10;ICAgIAogICAgICAgICAgICAgICAgICAgICAgICAgICAgICAgICAgICAgICAgICAgICAgICAgICAg&#10;ICAgICAgICAgICAgICAgICAgICAgICAgICAgICAgICAgICAgICAgICAgICAgICAgCiAgICAgICAg&#10;ICAgICAgICAgICAgICAgICAgICAgICAgICAgICAgICAgICAgICAgICAgICAgICAgICAgICAgICAg&#10;ICAgICAgICAgICAgICAgICAgICAgICAgICAgICAgICAgICAKICAgICAgICAgICAgICAgICAgICAg&#10;ICAgICAgICAgICAgICAgICAgICAgICAgICAgICAgICAgICAgICAgICAgICAgICAgICAgICAgICAg&#10;ICAgICAgICAgICAgICAgICAgICAgIAogICAgICAgICAgICAgICAgICAgICAgICAgICAgICAgICAg&#10;ICAgICAgICAgICAgICAgICAgICAgICAgICAgICAgICAgICAgICAgICAgICAgICAgICAgICAgICAg&#10;ICAgICAgICAgCiAgICAgICAgICAgICAgICAgICAgICAgICAgICAgICAgICAgICAgICAgICAgICAg&#10;ICAgICAgICAgICAgICAgICAgICAgICAgICAgICAgICAgICAgICAgICAgICAgICAgICAgICAKICAg&#10;ICAgICAgICAgICAgICAgICAgICAgICAgICAgICAgICAgICAgICAgICAgICAgICAgICAgICAgICAg&#10;ICAgICAgICAgICAgICAgICAgICAgICAgICAgICAgICAgICAgICAgIAogICAgICAgICAgICAgICAg&#10;ICAgICAgICAgICAgICAgICAgICAgICAgICAgICAgICAgICAgICAgICAgICAgICAgICAgICAgICAg&#10;ICAgICAgICAgICAgICAgICAgICAgICAgICAgCiAgICAgICAgICAgICAgICAgICAgICAgICAgICAg&#10;ICAgICAgICAgICAgICAgICAgICAgICAgICAgICAgICAgICAgICAgICAgICAgICAgICAgICAgICAg&#10;ICAgICAgICAgICAgICAKICAgICAgICAgICAgICAgICAgICAgICAgICAgICAgICAgICAgICAgICAg&#10;ICAgICAgICAgICAgICAgICAgICAgICAgICAgICAgICAgICAgICAgICAgICAgICAgICAgICAgICAg&#10;IAogICAgICAgICAgICAgICAgICAgICAgICAgICAgICAgICAgICAgICAgICAgICAgICAgICAgICAg&#10;ICAgICAgICAgICAgICAgICAgICAgICAgICAgICAgICAgICAgICAgICAgICAgCiAgICAgICAgICAg&#10;ICAgICAgICAgICAgICAgICAgICAgICAgICAgICAgICAgICAgICAgICAgICAgICAgICAgICAgICAg&#10;ICAgICAgICAgICAgICAgICAgICAgICAgICAgICAgICAKICAgICAgICAgICAgICAgICAgICAgICAg&#10;ICAgICAgICAgICAgICAgICAgICAgICAgICAgICAgICAgICAgICAgICAgICAgICAgICAgICAgICAg&#10;ICAgICAgICAgICAgICAgICAgIAogICAgICAgICAgICAgICAgICAgICAgICAgICAgICAgICAgICAg&#10;ICAgICAgICAgICAgICAgICAgICAgICAgICAgICAgICAgICAgICAgICAgICAgICAgICAgICAgICAg&#10;ICAgICAgCiAgICAgICAgICAgICAgICAgICAgICAgICAgICAgICAgICAgICAgICAgICAgICAgICAg&#10;ICAgICAgICAgICAgICAgICAgICAgICAgICAgICAgICAgICAgICAgICAgICAgICAgICAKICAgICAg&#10;ICAgICAgICAgICAgICAgICAgICAgICAgICAgICAgICAgICAgICAgICAgICAgICAgICAgICAgICAg&#10;ICAgICAgICAgICAgICAgICAgICAgICAgICAgICAgICAgICAgIAogICAgICAgICAgICAgICAgICAg&#10;ICAgICAgICAgICAgICAgICAgICAgICAgICAgICAgICAgICAgICAgICAgICAgICAgICAgICAgICAg&#10;ICAgICAgICAgICAgICAgICAgICAgICAgCiAgICAgICAgICAgICAgICAgICAgICAgICAgICAgICAg&#10;ICAgICAgICAgICAgICAgICAgICAgICAgICAgICAgICAgICAgICAgICAgICAgICAgICAgICAgICAg&#10;ICAgICAgICAgICAKICAgICAgICAgICAgICAgICAgICAgICAgICAgICAgICAgICAgICAgICAgICAg&#10;ICAgICAgICAgICAgICAgICAgICAgICAgICAgICAgICAgICAgICAgICAgICAgICAgICAgICAgIAog&#10;ICAgICAgICAgICAgICAgICAgICAgICAgICAgICAgICAgICAgICAgICAgICAgICAgICAgICAgICAg&#10;ICAgICAgICAgICAgICAgICAgICAgICAgICAgICAgICAgICAgICAgICAgCiAgICAgICAgICAgICAg&#10;ICAgICAgICAgICAgICAgICAgICAgICAgICAgICAgICAgICAgICAgICAgICAgICAgICAgICAgICAg&#10;ICAgICAgICAgICAgICAgICAgICAgICAgICAgICAKICAgICAgICAgICAgICAgICAgICAgICAgICAg&#10;ICAgICAgICAgICAgICAgICAgICAgICAgICAgICAgICAgICAgICAgICAgICAgICAgICAgICAgICAg&#10;ICAgICAgICAgICAgICAgIAogICAgICAgICAgICAgICAgICAgICAgICAgICAgICAgICAgICAgICAg&#10;ICAgICAgICAgICAgICAgICAgICAgICAgICAgICAgICAgICAgICAgICAgICAgICAgICAgICAgICAg&#10;ICAgCiAgICAgICAgICAgICAgICAgICAgICAgICAgICAKPD94cGFja2V0IGVuZD0idyI/PokudTMA&#10;AB7NSURBVHic7Z1LbxtZdsf/pEhKlq2H3e9Od0TPZHqAAGqyB0h2icoGAmSRxHK+gOlAJANoYfZC&#10;KwMxHUArAWkqAIHwkWn6EzS9y0ouBcFsEmTIaJJMkIep7nY/xxYlSy1RxUcW95ZYpIr1IOtF+fwa&#10;BbVZVfeeunXr1Klzzz3X1+l0QBAEQTiH320BCIIgXjVI8RIEQTgMKV6CIAiHIcVLEAThMKR4CYIg&#10;HIYUL0EQhMME3Kw8ly+Ur1y5fMtNGcxyfHyCVqtVBVDnW4VvtWQiXnFVOIIgxgKfm3G8uXyh9mFk&#10;ccE1AUbk6PAIrVYLxycnOD4+xsnxCU5PT7cBiADKpIgJglDDNcWbyxfCl69cfvqjH113pX67kE4l&#10;HB4d4ejwCAcHBwetVuszAKVkIi66LRtBEN7ATcW7/NZbb3725ltvulK/UxwcHGDvRR0HBwe7ANLJ&#10;RLzkskgEQbiMmz7e6OTUFC76lOWZmRnMzMxAkqSFvb36p8W///lft1qtvyIFTBCvLm5avOIHP/3J&#10;UjAYdKV+t2i12njx/Dm+++77KoAUuSAI4tXDNcX781Kp88EHP3Glbi8gSRKeffkVjo6ONsFcEHW3&#10;ZSIIwhlcUby5fCE6MzPzy/d/+z3H6/YaL56/wDfffFsFEKMoCIJ4NXBrAkV0+vI0Oh288tvVa9dw&#10;/UfXIxMTE9u5fEFw6X4QBOEgbileYWpqEkCHNnQwNTWJ3/nJj2enpqae5PKF2IhtSxCEx3ErqiHa&#10;6XRwdHTkUvWjEQwGYfWgoM/nw28vvI/Pdz//NJcvgKIeCOLi4paP94HjlVrHPIAoAASDQSEYDGJ6&#10;+hKmL09jenp65MLb7TY+3/0cJyeN28lEvDxygQRBeA5XpwxfBHL5QhjAEgABgDA3Nxu+cuUKrsxc&#10;GbrMdruN2tPdl5Ik/SENuBHExYMUr8Xk8oUogHvBYPDPX3vttdkrM1fg95t3pTcaDXz5xZdftFqt&#10;DynUjCAuFqR4bSKXL8wDuDcx4f/4rbffmrtyxbwFfLB/gG+++fZxMhFftl5CgiDcghSvzXAF/Mml&#10;6Uuxd999x7T1+/VXX+Pw8Ij8vQRxgSDF6xC5fGE5GAw+euedt2cnJycNn9dut/H0ae2g3W4vkMuB&#10;IC4GtAKFQyQT8bIkSUvPnn21c9I4Qcfgfz6/D2+88fosgJTb10AQhDWQxeswuXxhfmJi4h/fefed&#10;RTOW7+7uLppS83oyEa/ZJx1BEE5AFq/DJBPxeqvV+rOvnn2135QkGJ3ddu3aVQBIuyI0QRCWQhav&#10;S+TyBSE0GXry3nu/Zficz3e/QLPZvEq+XoIYb8jidYlkIi6eNk4f7r2oG07rcPXqVYB8vQQx9pDi&#10;dZFkIp7e29urSE3J0EDb9OVL8Pv9f+G23ARBjAYpXvf5eO9F3VAKSZ/Pj+np6fcpfSRBjDekeF0m&#10;mYiLh4eHYlOSDCXwnZ6+BAA0k40gxhhSvN5g8+DgwJC74RIpXoIYe0jxeoBkIl4+PDz63OiqFZem&#10;Ly3wZDwEQYwhpHg9Qrvd/uzo8NCQ5p1iEy8El0UmCGJISPF6h9LJScNQZNnk5BRAipcgxhZSvB4h&#10;mYhXjo+P941YvMFgAH6//2duy0wQxHC4tebaUCyub6XhjqVXB1Dhm7hz/6YtM8fa7bZ4Kp3eMrKe&#10;WzAYfD+XL4QpdwNBjB9jpXgBLN/703DE6UqfPT9BQ2rf+v7gFP/79Q9YXN/aBlDauX+zZHFV4slJ&#10;41YgYEjxotFohAHULJaBIAibGRvFu7i+Nf/6bCgitZzPLfHmPMsi9v4bl/CzH8/h5XFz6Z//e39p&#10;cX0rBUCw0AKuSKc8nleHiYkJgC26KVpUN0EQDjFOPt7o21cnITXbrm9TQT/+4Hev4k9+781IKODf&#10;XVzfmrfiApOJuNhqtQwNsHF3RNiKegmCcJaxsXgBCPOXg3DD4h3E67Mh3Pzwtdl/+Nfvy7DI99xo&#10;NOrodHQV+cSEH+DLzBMEMV6Mk+KNzl6agNRsuy1HD6/NBHH1SnBpcX0rvHP/Zs2CIqutVmtJb222&#10;YVYuJgjCG4yN4g0G/DeuXAp4yuKVeffaFPYOJQFAyYrypGYToVDIyKFhK+ojCMJZxkLxLq5vhV+f&#10;Dc2eeszaleHGZ9ii4kR0OksGB9gWLKqTIAgHGQvFCyB6bSaIpgetXQBoSNa+EOQBND14ZANBEGPG&#10;uCheYW46AK9avK12B7AwrKvTbhsKKSMIYjwZF8UbvRSa8KzF++KlBFg4kcHn88HYWnjebA+CILQZ&#10;C8U7FfQvtTsdnDa9qWheHjc/tyiiAQDmjboaJKlpUZUEQTiJ5xXv4vqW8MZcyLPW7t6hhGar88TC&#10;IqN+n9+Qq6HT6VQsrJcgCIfwvOIFEJ0M+j1r7X71ogEAGQuLnPf7/UZdvPsW1ksQhEOMh+IN+NFs&#10;eW9gbe9Qwsvj5qOd+zctszwDgUCkY8DRIEkSwLKmEQQxZoyD4hWCAe9ZvCdSG1+9aOwASFlVZi5f&#10;iE5OThpy8HZYJAW5GghiDPG04l1c35q/FJpYkDxm7e4fNfGbg9MKgBsW5+YVJgITMGLxNltNQEfx&#10;+nw+i8QiCMIK5GglTyteANHAhA+SB6zd02Ybx40Wjhqtg2ar8zcANm1IiC4EAwFDA2utZhOgXLwE&#10;MZZ4XfEKPzRals8MM0On04HU6tTArMsygMd2rECRyxfm/X7/Lb9/wtDAmiQ195OJOLkaCGIM8bTi&#10;3bl/Mw0g7bIYTrEcmgwZcjO02210Oh3RfpEIgrADTyveV4x0KBgyNLAmnUoArTxBEGMLKV4PkMsX&#10;lkOh0ILRqcJN5t8t2y4YQRC2QIrXZXL5wrzP53s0NTUJI+Zup9OBJEkVWl2YIMYXUrzuk5mampoF&#10;fIYG1U6Zm+GR3UIRBGEfpHhdJJcvlEKh0J1AMGBoUA1gA2uglScIYqzxGUs/SFhNLl8Qg8Hg0tTU&#10;lOlzj4+P0Ww27yYT8ZLWcTSBgiC8haxvacVE98g0m839ZrOJTqdjapucnITf7//bXL5AqwwTxBhC&#10;Fq+L5PKFMIDPJidD0WAwaOrcdruNH344riYT8YHKlyxegrCPTLYogLn9xNTqSs3IObK+JcXrAXL5&#10;wqeBQCA2OTlp6jxJknB6evowmYin1fZfWMW7UZ0HS8W5DGAOwC6AEtYiaTfFIi4umWwxBaZko3yb&#10;U+y+kVpdEY2UQ64GD5FMxO82m81So9FAx8R/gWAAfr//AbecXw02qmGwHBV30O38CwAeYKMquiMU&#10;8QrwCYB7AJbQq3SHghSvR5CV72njtLvMsIEtEAgAQMkVod0hjcEdfwkb1ZhzohDEcFA4mYdIJuJ3&#10;c/kCfD5fjCtUTVqtlpwQfSmXLwjJRFy0W0YPsKyzX8Cr9SIaW7iPVLCp+JJRv6sbkOL1GFz5huGD&#10;MDExMfC4ZrOJZu9il2nY14m9hN5nXtgJIQhLEAA8sKlsER5Om0quBm9yuyk19zvtjqp7QTqV+pUu&#10;wKzeVyG8rKqzX3RCCIIYBVK8HiSZiNc7nc6yJEk98bvtdhuNRgOtVmvQqZYtQ+RhtBYW3Qe5GYgx&#10;gBSvR0km4mK73S7zKcJot9s4PT3Vy152J5cvzDsioFusRUoAHqrs2QewjLVIzVF5CGIISPF6m4+b&#10;zSYkSZIH0YygN/g0/rB43esAPgZTwncBhLEWEV2UiiAM46nBtcX1rSiAsbDYdu7fFO2uI5mI13L5&#10;wqNOp3PHxGnLeBU+t5llq+V2IMaf7RHOtXx5LivxlOIFUPr9D+Yjbguhx7PnJ/jjv/sFnj0/2QUb&#10;OS0DKO/cv1mzobo02GQBo9yyQQaCcJzU6orgtgx24RnFu7i+Nf/aTCgSvT7rtii6KGRcODxuLtS+&#10;O16qfXf8yeL61jaAtJXWMLd6RZgIFdOM6d2opjVOLQ30kW5UBQ0Zatz3Ohg2zXeZlxEF0P+ClV9i&#10;Fb6JqrKwmWuxgfVoTRtmMshTPsP8L8BmI/UjyyMCKGMtMtrCokxu5fUvKPZuQ36Br0WGW1nEqvY1&#10;JzfAokzqYO0kl+tpa1NJJluMgvWnKHr7wT66C9xavtqLZxQvgOjbV0OQWu6tKDwMkyE/fvreZfz0&#10;vcv4Zq+x9Mv/O3iyuL61uXP/ppURBo9gLkZXwOCwKq24SRGDYx8FjXO3oeXeYMo+Be0Y3AW+dTv/&#10;RvUx1iL9PuuwhhyA2uKoG9Vl/ruZrymlPA+wUd0GEDM9eNfNK6H11bLEtzvYqO4CSOu+yHrrSMO6&#10;9jUjN9BtU2W5H2Mt4mk3UCZbDIP1WbWXLsDaUr4vn1hdv5cUrzB3OYhma3yT9rw+G8IfRV/Hv/zP&#10;/r3F9a35nfs3YxYVXQbwqYnjBYvqHQ328Iowp/CUWGU5qVmAZlkCUMFGNWbYKmVfCWWYm9u/AOBT&#10;/rKIaVqPdrXvRjXKyx02J4GnLV4+Y87sfbEUL0U1RK/NBHHabI/99mF4BtffunRncX3LEqs3mYjX&#10;wT57jBK2ol4LKGE0hSdaI4ZlzAEoccWkDcsZ8QTDP9y3oH/9JVjdvkyZj6qUzpfrEbhrwVWlC3hI&#10;8QYD/huTAT+arc6F2BbDswgG/GrxpsOiN2NLSb8fznmYtTfqQN9oflV7mINeNAVTzGa+UAYRwUZV&#10;vS772jeF0frPvldjqTPZohUvFUvwhKthcX0r/NpsaPa0OV7+XT3ef31qdnF9a3nn/k0rnPM1Mwfz&#10;6cNuKi4j1r4yXCiM3gd+f+QBLftYwkZV0IgbtnIw5h42qhkVZWZX++qVKw86yfTnphUNyGWITLY4&#10;TFml1OpKacC+UV8qluEJxQtAuHY5iGZzfP27asxfDgCsY1rxIIowl1DE7XhoQWPfJtYi6g94N3rC&#10;Kfl3wSxYpTIRoD9YFYP6p3oa2g93FWzwrMyPD/Oy9AYMY32/CRrHD9e+zFLXuubbqv5t5p6Qy7Xy&#10;ZTlo4EsLUe1Hbu3qvVQeA0inVlcq/Jww2DXFhpRlIF5RvNFQwA9pjAfWlHy/f4rvDhr4+kUD8MpA&#10;l/MMfoAHKQW2T4SzPsKaygi8yD/xaxh8HcKA32MadVUBCD0DZsySTWOjWsNg98QdlXLtaF+tl932&#10;wEFFdj22hF1ZyDK0Xyofp1ZXevoBTytZAlDKZIuWKiev+Hij//7FS/zTf7zAf355iO/2G64PkJnZ&#10;fmi08MVvjrGz+xLir56jWjuQla6bhN0WYCDM6vI2TJmUNI44b9WySAQta3d5YJQCCx8bPFPLTJvZ&#10;075RbtmOK1pT6Xf7la7deEXxLgHAidTGs+cn+LfaS/zi13v41e5LfPH9CfaPmq4PlvVvz19KePrt&#10;D6g8PcAvfr2H/3p2hG/rDbVwOLdCa2ou1Suzq7GvjI1qegweZG0L7nx0g6BxdNXAoJNWff1l29G+&#10;NY19c5DD6cYTrUgUx2OOXXc1LK5vCWq/N1sdvDiU8OKQJYeZ8PswPTmBmUsTmJ6cwGTQj+nJwYnC&#10;reTlcRMNqY2Xxy380GCbCbw6QGQ3IgYH38+B+TRT2KiyT9RhZ2zZi96961dsWg93ZURLNNz3bxFW&#10;t+9apMYncAyy2uUY4zTYS6Lk4QHQfrS+RBy/BtcVL7Q76xmtdgcvj5t4edybADwU8CMU8OFSaAIT&#10;fh9CQfZvGfl3NWRXgczxaRutVufs9+PTNlrtkV07tVEL4BhqJw9Rgv6spzl+jDxjqwQg45kpp2uR&#10;OjbMRPFp3qM7MJdzo59w379LBsobpn1L0B/EXQBb+PEeNqpVXmZJ55xhGCYcU+z/gU+YGIjRFYKt&#10;ZGwU7yCYkgQOT0xZoU5i1dvU1GdjMhEX/zKZsKjqIViLiNioboI9oEZgKwUzKy0zpku1Oxcfalf7&#10;rkXS3FdtdGJGBF0rOGXll0tqdSVtVVlewws+XsFtAWyktnP/plWKV7CoHOdgo+uPTJ7FPpM3qpUx&#10;8AG7i33tK8DchB2AKfbPsFEtmTzvlcRVxbu4vjUPjwQ028RjC8sKmzh2lDym1rIWiQG4De3BIDUi&#10;8PDUU89gR/uuRepYi0TBPvX3TZZ7Z+BsO4/CY3wdxW2LV3C5fruxpAPy5XzMvKC84SOVWYuUsRYJ&#10;gykIMy+FyJiNomspqV2wax92EweWbFf7MndEGGyFDzOK/R6fGOIV9J4Hx8dP3PbxjtuAkRkeWpgY&#10;XTB5/LDuDQF2WpnM/1dWzNbSmx0GjNeKGhUMnuEkcuvUPuxo3248s5wcKAVjg4TL8MgKIanVlUom&#10;W9Q6ZBkOf12RxWsPlZ37N9MWlieYPF7U2KdlEYVN1jMca5GawprSG7kW7BbHQrReeMuO+aztat+1&#10;SIW/PK5D341mvFxn0PJZa02usAW3Fe9FtHgrAG5YXKbZjqGlALQ+u5xTDoDsS0yDLVo5CNczSZlA&#10;1NjHUko6iV3tyxT7MrSVr9cGRkWNfQuZbDHtkBwAXHQ18IUtx+mh0qMOILNz/6aVqSDlLGNm/LsV&#10;nr93ECIGpxOcA8tTMPoy6WyyQN1ggP1odXmFtUgZG9V9DO7Xt7BRrYCFXYmaZXWX3KmoHmtX+7JQ&#10;sorB+2+83CHQi781QCW1uiI/Cxloh949yGSLjoWwuenjvSjWbg3Mknlk02KXRtL/KdEbXClDeymT&#10;CICnPDBe7rRhmI8+SYEpml0wZS+CJaQRe45iCiStUY7Z0Xq3yUB7AkIEwBNFu9QU++bRXRNOVt4P&#10;oW6t2dW+JQBz/P4ry+0q+G42sphGuTWNfUZ5MuL5N8DbLrW6Ustki9vQzjL2IJMtpsCekZrid8t1&#10;lduDa6LL9Zulhu4NqQHYtknZAjiLZjA720k7gJ1NC9XrgMDoS+XInXUByllb5maCAePXRzJgCknv&#10;RSW3ix6DHnrr25dZ2bLCj/Dt3sjleocYgKc6x8iz/WzFNcW7c/9mCeMzWu0WZq3d+sDVhc+X+0vz&#10;4hiEPcBWxWeXLCrHGdg0Y3mU3ApXWvjcL/a1r2BRmfvwYIpIbvXehTWrg4yE24NrxABy+UIY5hWv&#10;sQkb7LPxrsmyzWDVp9mmri/Ui7D2FWB+8oEaal8edrWvVeVqL9LpInx1Cjv7viFI8XqXNMxbTMbj&#10;JllSk7uwRjn0Y8UD/FAzobfXYco3CitmEZ6fjGBX+45a7j4GrVLhIbjyvQ17+r4hSPF6kFy+sAzz&#10;fqZKMhE3N3GCKd8ogE2Y74TbYHkC7uL8IIvI9w3TsR8D+GhMk+T0wsKuBLA2GkYBV8FCwfqtRxH2&#10;tG8Jw01z3+fyhL2udGVSqytldOOchx3A3ebnm56w5Ot0LsZyOxcF7mKowLy1ezeZiJeUP/h86ukw&#10;B8JmJoWhbvlUwBRAzVSoGStTWW5/fGeNbxWw2V2e/ES1BGa5CmBtIfTtraPbxhWwkC79trCrfVk0&#10;hFxev6xQyCqOpTuoD77suwD1/i/fE4C99OryumzDQorXQ/AoBhHmIwpqyUT8ev+PphUvQRCOQK4G&#10;jzCC0gWGSxhNEIRLkMXrAUZUumIyEVedokwWL0F4E7J4XSaXLwhgPrhhJyxozcMnCMKDuD1z7ZWF&#10;W7lpGF+6RY1N05EMF5xMtpgBGyCJKebpjx08OXcJQC21ujK+YXUKeO6FNFgOBdevyc2+QorXBXL5&#10;QgysA44y+6iSTMRNdV7+MKfARm+jYCO1NQCZUUdpnYQ/wPNgD3BN8XsU3RdZCto5CkatP4XeCIIa&#10;gDIPU7KCGHgyo0y2WHZjQUYtuNIaFPebGtCfBOhPVbcU3ifmgd5FLZ3qK4MgxesQ3MKNgd3kUad7&#10;1jHc7Jsyejv+Et9EjNcy9HLylBtQJDPhCa8fgykEO+NJBZzP8LYE4E4mW9y0yJorg/UXZSiTl4hi&#10;sBLtD2lzkwyYnD3JhhzsK6qQ4rURrmyX+TYoFeMw3DXrYuBvePlBeQjWIcNctrLiOIH/byW1ulLP&#10;ZIthflxP7GJfyr6a0vLk++fRaxFV1D7n+o7TLafP8ovKKwsofpdn752V0yfrwBhMvWtSoYrutG4B&#10;LCvZvUy2mOZtJ1tbNZ4n4Oxa+qyvMLo5GWT56nLZynYzci16bapSztm90WlvNR7hfD4NZT/p7weq&#10;csr19LfZgHK0+uKg+xvu79tQ6St95Q1qXyP1aUKK10L4QFkYrIMIGD3Dlxp3k4n4MG/ons9i3vEq&#10;OG9NKa1JEczqegA2S0fgne5cur5MtrgJQFY4aZxPjbjPFVJGcU4MrPPPKcuRLcZMtlhC3wy+TLZ4&#10;W/FPZXpLOYTjTH6ulNVkfZRaXYkp/r0MOR1i73EPdfKz1hUKo47uNc+D52dG19pKg/ULWR6fxjXK&#10;USpnx2q0e/+1xNCXBCaTLd7l02RlxSb2Xat8b9XO1WuD2iDlrHZ/+zjXHjjfZoP6ye3U6kqZp3Hs&#10;SXOayRa3U6srQl9d3Qxu3b7d09d525Sh+CLlqSSXeb8WYOAeGEFX8fLpq647wj2OU36rc7PTTFAB&#10;m9o5B+BTrmzK8gM5JJtgSuYOev1lMvtgD4wA1kafZLLFGn9gBHQf8m0wq+MOmMVY4XKF+f5dMMUo&#10;oPdFocwZbEbWO5lsUUytrpS4tVkCaxd5UckYjLmDwvwlI3/ZAMAjA5YygDNLV1YGm2DXEk2trog6&#10;ScAHXYuAbptu8r/3wO63yOVKgV1rFUzJzKPbpmn+9zH/LQz9z/CYivWc4tcmyyLn9l2GSTebSj8R&#10;0bs2oAhmddfAruUegKVMthjr69u76Fq2g768RLC22UXX1bOEbqpPJar3wOh1GbF4l+GwQ5xQZRSl&#10;C8UbW36j3wJwiyuO5WE+lxSWaQXM6oihV/FWZGspky2WeZ0xLoN83Jl1wi3UO/yYkqKcktLqUixc&#10;mDI66KSQNQzWn8N81zL4w6aQQ4AxBbGA85a90RcB0PsVUjH64GpcS4z/fdR3jNzuaUWddbB2ranI&#10;UwMbcDVyLQtQbyv5RbSbWl2JclmUXwVGifG/alYseL+N8euU5b+H8+k0e/rQgHrmwIyFKH9eKmBK&#10;X+6TynoH3QNDGInjVfXPEI5Rx4hKVya1ulJJra6EwTIzPeI/L2D0wQVZac/xjqh1jNyf5IdEVBwj&#10;y+Hki16pbMxSBftMvYHuYOc9/vmrC1cacvKcTzPZouymGZYw/3snky12MtliB+fHFmRXzxKAp5ls&#10;Uf7EVu67B2Avky2WuCWoxSN02+AGui/UUdpVSZj/FdV2ZrLFGFfoT8FyTA8bninLqxyLOHsuLFiG&#10;qAcjFq8dfkrCGDUAt62O1eUhT2WFpbqQyRbnLYpl1CtDa3+Y/3VjuZ+w7hHnqad6B8liYApNgMEU&#10;nanVFdm3mgJ71h5wRTLKPZc/yZWIvD4xky1eB7N+5a9ZEcB8anUlnckWRcjLCjFLT+lGUWOgj5ej&#10;p7iHps+dsQmmKNOw7sUdVvx/DcP1EVU0LV4+WES4QwnAR1Yq3Uy2mFZYN4CiIymUrpxqUDBQnnx+&#10;jP/d7VPe85lscZ5bTfLDW+n7G1McI5cj6tXNkT9hR3m4ZatmgVt/GQzxlcd95vJ58rXJbSFonBdO&#10;ra6U+Oe4/BWipei0kOsNg39a88/rszhgXl+NDwbJ8s5lskWB7xNTqyvL6FrwetE4YX6ucgsrZInw&#10;tlHjrK9oWJTKfhLmx8r9Jaw4Ls2vURxQztk9HdBf5HqWFM+IbL3vGvXbG0XP4hWsrIwwRA3MtSBa&#10;WSjvTA/AV1PtQ5mDtQT2ufYgky3q+eOe9pXVb+VFAOz1i8L/ptEdxFIesw99a/ERmDX2SSZblEe0&#10;h0pMweM55eVg5Lhmoyzxz3kl++j6p0tgikvtOFnZPMlki/vonTY+rOtHHgRawPl7I7dPKZMtLoG5&#10;ScKyzNwS7vBzlGvy6eXnVUYLyDzk1nMV7Jo+U+lzctvLxzxRO0bjmu6CtZM8YFzjX3DhvvNL/Fpu&#10;Ke7B2SKYClnKme5imL/skyWtJtgo6Pl4yb/rHHWwG/yR1UpXUf4m2AMnUwUL24nJP/BBA2Vy6F2w&#10;B1FNGTwG6/hVAHeVoWJ958rH3pAH8bhlLFt5+4pjBMVAn+wDrfWVm+o7b1thfW/zrc43+d8y58rk&#10;g1pXwR7Ij6CftFwuQz5Ovs5NAGHZOuIundvotvk+ugnkoZBvDkz57IIprYyK7LrXwuvtb9Nd9CrP&#10;Cv8twut9DBZKNo/u/VxCN7l5zEAb9G81foyA3r4kX7+yLwl98lahcJVoXFOd9yGBy13nctf7zi/1&#10;yVBF1/2h7CsA+9LoP/a2YtDTUH8ygmZ2sly+UIN1i+oR6tTB3uqbyUTcCh/rGXZkJ1PGMqZWV1Qr&#10;yHTjeFVHor0Gdy/UwB4iAd2R97up0cLtCEKVga4GvhICKV37KAMoJxPxR7pHErbBLT21kfDHpHQJ&#10;u9Dy8ZKbwXpEMIX7OJmI19wVZWhq0E+8LiqOHQdu4/z05lFD7AhiIANdDbl8IYPRUha+6sghQSJY&#10;snI9v6HlUCJ0gvAmelENohNCXABqfJOVbdVqfy1BEBcHWvrHZsjqJAiiH1K8BEEQDkNrrhEEQTgM&#10;KV6CIAiHIcVLEAThMKR4CYIgHOb/AZ+kgUwksQCsAAAAAElFTkSuQmCC"/>
  <p:tag name="ISPRING_PRESENTERDATA_0" val="QWRyaWFuIE11cnJheQ==|QnVzaW5lc3NFZA==||aHR0cDovL3d3dy5idXNpbmVzc2VkLmNvLnVr|ezE3MUVFNjM2LTFGMDUtNDcyOC1BNERGLTI2NjhCNjI2NkIyRH0=||SVNQUklOR19QUkVTRU5URVJfUEhPVE9fMA==|MQ==|aHR0cDovL3d3dy5idXNpbmVzc2VkLmNvLnVr|SVNQUklOR19QUkVTRU5URVJfUEhPVE9fMQ==|"/>
  <p:tag name="ISPRING_PRESENTER_PHOTO_2" val="png|iVBORw0KGgoAAAANSUhEUgAAAlgAAADfCAMAAAAdkl2nAAAAA3NCSVQICAjb4U/gAAACf1BMVEUA&#10;i9Hf8PmXm6KQlZyytrtDlMOf0+4shL14udObnJ1kq83Fx8bj5OZYo8qWwt6rra2KxdgfmdfHys3L&#10;4e/AwcHO0NSNyNn///8/qNxustC+2esvhr5/xejq6+ylp6dfqMy5vMF/vtVftuLv+PyvsbFzttIP&#10;ktTZ2dmTzNudoqhTm8lvveWPzOuZmZmv2/FPr9+rr7SZ0NwvoNnP6fbx8vM8j8JtqtGkqa6Ewdby&#10;9/vDxcS9v775+fmio6PV19p8vNTMzMyJutpKmca3ubixs7Ncpcvc3uCen5+pqqvBw8Kho6NqsM/l&#10;8Pe/4vOw0eZ7stajyeI1i8CRytrGyMdxtNGVwd67vby/v8CztbR2udOFwte5u7qLxtjX6POnqKmt&#10;rq61trbAw8d6utRGk8XDxcVep8ylpaZiqs1UoMnl5eZkrc/FxcZIl8XS09NOm8egoaFssdC/v8Fa&#10;pMudnp+zs7O4ublpr8+Bv9WjpaXt7e1Rnsg6jsGHw9exsbGVzdtytdF1t9J+vdV4u9OFwdcyib+L&#10;xdmNx9lhqc2Ry9u7vb1mrc60tbWqq6unqamur6+6u7u/wcDBw8FGlsVep8vf39+foaGtra3z8/M4&#10;i8Gnp6e9v7+lpae9vb23ubm2t7epq6vFx8c/ksOtr6+5u7upqamztbXn5+dRncehoaNgos2xs7Gb&#10;nZ1ElcRMmsc0ib+5ubs+kcI4jcGdn5+Hxddgo882jcFUm8kwh76fn6FOnce/wb+1t7avr7FEl8W/&#10;2es0i79Km8dImcU8kcM2i8Bqr89Yo8tssM9Woclcp8tSn8iDv9W1t7ff3+Gjo6Wrq61Gl8VClcUu&#10;hb5Bk8NElcWJxddJPhfVAAAACXBIWXMAABcRAAAXEQHKJvM/AAAAFnRFWHRDcmVhdGlvbiBUaW1l&#10;ADA1LzE3LzE08iQslgAAABx0RVh0U29mdHdhcmUAQWRvYmUgRmlyZXdvcmtzIENTNui8sowAABw1&#10;SURBVHic7Z3rbxxFgsDtGePBMHdznqy3TW5sBjtrM9htz9lD5gidwYHJTAiZPPbIDjqOwFw4g5U4&#10;RrEM9gXd7krRoSU8VlwiWUhkFU6rlRWCyAmBVveR0yG0n7i/6Lq7+lFVXdXV3VM9U23q98XJTHdV&#10;dddvqqrr1QOKRBIDA/1OgGR/IsWSxIIUSxILUixJLEixJLEgxZLEghRLEgtSLEksSLEksSDFksSC&#10;FEsSC9HE2lF5slqvt1fW1yqcL03ST6KJta4e4smF7W3TsHp7fY3z9Un6RDSx2if/gTufbh26cNKw&#10;a2WH8zVK+kA0sVZPPBwTHx/SC69m+ybny5T0mkhiaeprcYll8Fyuqbsly61EE0msNfXpOMXSeTo3&#10;MpKb1XhfraRnRBJrRX09fm5sq80VqVZSiSRWfbsHYr3++u9PSLUSSySxmh/1RKzXX2/raq3zvmRJ&#10;L4giVkW9faRXfHpCzcm+rQQSRaxZ9Wc9E+vIkZc31EuyPkwcUcS6tNlDr3Q+V1dl30PSiCJWbrK3&#10;Yh35eEOVLa2EEUUs9VCPxTpy5AN1S1aHiSKCWGvqc8/3nPpITs5+SBIRxFpXe+/V88//50hTNrQS&#10;RASxtjb6Idbzz29IsxJEBLFWP/hZf5BmJYjwYmnq5lGu5HK527elWfuM8GLt1HkDJigfzf3xV9Ks&#10;fYMYiykqa7Mr9aaqbp546fe+3GrKXodkIIZYgMpse1JVL/y3j1gfj+SkWYlAJLEMdh6eVDdzT7dp&#10;fDbS7ncSJUEQTSydtbaq5n73KYVD6my/EygJgIBi6XWirtbnNLMuqLIBnwCEFMtUa/MGxazNXL9T&#10;J2EjqFh6hZhTTzxN5La60u/ESZgIK5axZOPWFtGsnKwMxUdgsZS15shfiGZt1vudNAkLkcVStNxI&#10;/XcEXpJPhsIjtFiKtqV+RDLr5KrsJhUcscVSlLZ6iCDWZ7L9Ljqii6Vsjbz2Ky+TcsxQcIQXS29n&#10;vewV6zlZZAmO8GIpWvMkscjqd7okvogvlrKm/uFjD7flg6HYJEAsZUW94TXr5Gq/kyXxIwliKbnm&#10;yx4Oye53oUmEWGtqzmvW3Xa/kyXxIRFiKe2R5zxiyR4HoUmGWBX1xBbODdl8F5lkiKUXWbc9ZjW3&#10;+p0qCZ2EiFVRP/wM5wNV1oXikhCxlPbd53BeUuVu8OKSFLF21JzHLPlcKDBJEUvJnfSIJYd1BCYx&#10;Yq2rN25jvCr7SMUlMWJpag4X67bcQFJcEiOWXhf+Bee/ZIeDsCRHrHX1pdcwVmUjS1iSI5b+XIiL&#10;lVPlvqSiwlGsUwfC8lSo8CcncbHqsidLWDiKdTgTnot7x06fChh+e/MGzoicoCwqHMW6+P1jYXno&#10;ocvXdLuOvRIk/Fm1/keMW7L1Lir8xHoq8+LfReHxB7+/ntk7wI5gR331JYxtOY1UVPiJdTDz7r9F&#10;5ZH7mWPsBpc6iYt1QeWWfAlf+Il1/vrjXfD+9SeYZtU3cLHk9iDCwk+svS9+2Q2/ZZvVvoXvt/yq&#10;Kt9lKCj8xMoc//eueOb6YUYMK6p3J2/5WCgo3MR6JfPrv+mO9zKMFvxN9RAuluxvEBVuYp3OvPNu&#10;l3x3xj+KNTWHiyWnJ4sKN7HOPPn33fLDLiMO9YRHLLkFm6BwE+uJe+90y/9mGB2l6uohjG0plqBw&#10;Eytz9bfd8gtWI2tyEhdrVXZkCQovsQ5k3nqma1hi1TekWEmBl1jnMw92zSNMsZq4WJNSLEHhJdbh&#10;r37TNW+EF+uEFEtQeIm1++yvu+a9DGMGjRQrOXAS61Tm6iNdcyXDiKXe/AhDtrFEhZNYBzPvv9U1&#10;d75hxOIVa1uKJSicxDr27dvd8+UxRiz1k59jSLFEhZNYe1+93zXHMwcZsajbHrEm+aRfwhtOYmUu&#10;P9Q1lzOseTPq9qsYt2TPu6DwEeuVzJvvdc11xhi0sZcRLpZ8XZOo8BHrbOY/uuZZVi+WsqZ+mMPY&#10;bHNJv4Q7fMQ6c+5q11z/mhXLuop7lZMT/USFj1gXn/yrbrnDmtqgKJdGvGLJfUgFhYtYT2U+ebNL&#10;PsmcZUZTb+JeTco576LCRawDmWd/6I4vMqyWu456FBdrW25DKipcxDqfudId14J4taNOfoBxUm43&#10;IypcxNr78l433Pk2QD1otN1xrz6QvQ3CwkWs3d3LkXng2reZrwPt3bC1+Qcc9RKP5EtigIdYpzL3&#10;70Ti2rXrP/7445kA+zYoxl6RR71iyW2MRIWHWKcj7F9k8fUx1vigw6x64QTGttx4TVi4lFihd1wD&#10;BKoAHbZGcK9O3JJD0MKSmK0iK+rRD3FG2v1OlYRGYsRqqxc8Ysl+d3FJilgVdcPj1YbsHhWXpIjV&#10;Vicv4Gzm+p0qCZWEiLWmbni8uiBfTCEwyRBLWx3xerUhOxsEJhlitdXtSQ8jcgsjgUmEWOvqSa9X&#10;k/KZUGSSINas2iR4NanKtrvAJECstrpJ8ko3q93vpEmoiC9WTm2uktmQj4XiIr5Ya5PqLYpZm3Kb&#10;d2ERXyxF0+vCbbJZI6uy711QEiCW8VSobpNRZZdDv5kgf5wIsZSdpnqSKFazl1P9BocLhYXp3sUn&#10;OtlafqiaTpO/TIZYSiVHMWuk2avKcHl8wGRKqqVotXy5lLYgH5IQsRQtp946SqJXfQ7DAzajy72J&#10;UWCyaQjyIUkRS9HqZLM2e7NmtTXgMvqTL7P2k1iKsqVukMwa6UkH/Cgk1kChFzGKzP4Sy6gNT3po&#10;qr0YM1yGvRoYjT9CsdlfYhlmbRC8Unvw/t55RKwk3TQYLRsI9mykfSaWUmmOYF6NqAbxF1kFVKxW&#10;7BHGAuIDnXy4gMiHJEosZUe9uwEDvOpBkYWJldDnQikWlXV10+tVD4qshX1RFUqx6GyptxyvVIfY&#10;9waZRrxajDu6mJBi0dGaI7cAIypE7LMc5vZBE0uK5cesuun1Kv7u9+kl16u5uCOLCymWH3W1qaOi&#10;xD9iOL1oezUfd1SxIcXyY029e/euitODTtLW1OjAwNLcYPwxxYUUy5e2xyodOS8rAFIsXyokseQ2&#10;DgFIjFjno++45nJxb2/v2PmDITbLIhZZcm8/NogPpTyNbLiAyId0Jdbe/e7foKNz+fJlw7C98wHl&#10;WiOJ1e7mQn4iID6UeQVEPqQrsXYffZwXP//nR+9dz1w8z3oBmMkkQSwewzrLw4WpcYOpwnwrbCO9&#10;1WoVAAuBzl2eL5hx6VHxSNbgQmHOPGixUGhRhpy6EUvL1ozSrJb1BEQ+vhuxTmVe/CVXXvzXzG4Q&#10;tdZJRRY0Jj9ccEFyrQV9MYwFujA1g47bzCzOuxk0CJ2JTcfSs3RxfAA/d9h3NmALjWwRT0zQZFks&#10;z42iBw2MFwi6RhZrolNyT6yOVWIW63Tm3Z9z5t3jmYvsTZSJzXeowwHOZsQCeCx5HAlyAc8ZwOiC&#10;9T08gxS6Z8uF8RniiTpT1HKrhXuo60KePMhKFkiENzhykBHFalTx5j3yAfmkbsQ6tvtP/Hnsq8xp&#10;Zsw5gljQlu+hxXJ7P3HsooQsVot2GiFuh0GyB0ve+oudLPyiEKbw8CKJVSnjWmGQT+tGrCcuvxsH&#10;V9hmkepCaCA6rFjL5HLBwC51Iok1ME6oDxeoRRxeHwZIli4fWVNSeJHEyqYYXsUgVuZf/jEWrjBf&#10;iblDqgvdr0OKNU3N6oEZ+5hoYg0secwa9jkaNSFIstBrxfAUgRHEqrG0ikGsA5m33omHJy+yWvD4&#10;WCHaeg8plk/eOBNkIorlqY78vMLMCpIsej2I2GcRXqwgXarkM7sQ62zmsZj4TeY8I+46QSx3GVg4&#10;sfzy2jk7qlgDSDMbnzDoASpkAiVr0Ocg9OnEILRYFWY9GIdYh598Ji6e3WXEvUIQy32LbzixlvAc&#10;gXCe2SOLhazoGaTXbp6jAyVrzucg76NDaLFY7fZ4xLp45cG4eCHDeMXOTX5iLeMZAuOcGVkspHrz&#10;qd3w5AZLlp+o3o6ssGI1gnjFXaynMsdjE+vBc4wXY5JGddwJDqHEQld2LRUWWkYf+pwZxpJzZnSx&#10;3DDwinBmsVAoYK7NTIdJFrbccW7YOGje6lvzPpEGaTHBvpXYh8cg1sHMC7+IjQf2GLH79jeEEmsK&#10;zhu4eGnNjbpzRQOItQBGUpaHMVfcrgGk+2DGmjA4jba/7RQEShbSDoOfE5bnlyChbUKKhRVYqU5W&#10;M4Z2xobiFev8ty/Gxds/nMswYucn1jglbwzcH30AsdzT0NLGsQLRYMZtp7fgCs32IVCy4OvBl2cT&#10;utBCioUKVHQnJlWQb7zxGEQXa+/++4/Ewf98f9+Y68CInTQO7XwZWSz6pgyhxELb1I4WSEkGdzIh&#10;xk2HSBZ9iIpIOLE01CtqQOS4ooulZ/7unx99gS9v/PmONU2LETupv8H5kluJ5RJOLGS1mB0R0jWA&#10;ugKnYThEsvxKLALhxEL6Rkv0gMhxRRbrFZD/X37y/du8OP7Jd+78P0b0pNFC58tQYiHjcdQlzuHE&#10;QgO1PkMqSHSAGi6y5kIkCwmSvcgjnFhF+OMGPSByXJHFgt7Xe+3e1fe75eq9r75FJpYyoufXxkLb&#10;zgXKbJeQYhUIX8CqYC1ruIQbD5Es9Kl0kTUNLJxY8BSGkk9A5Lgii3UGnWB8//Kbb0TlzWef/FvP&#10;hGVG9PzEwvsAyMtwQoqFfGGVN3ATHW81Qc+LMyGShS7Q1utM/zmD4cSCPy36BESOK7JYT3hnr393&#10;55Mfjj8aih/u3fnOG5AxT5kRPT+xvJ2M44RJeiHFQjqYQG4jTaz5FsqSN5xAyfLMqxmd9ym2QomF&#10;HFzzCYgcV2SxqIsjdr/64sqV4yz+9KfL/7frKadcInSQtp1vw4k1hWeOXj5M4a2akGIpXrGCdKaa&#10;LIdIFmlAcXFBoRBdrKxPQOS4oop1gO4E4Ny5aw888MDlK4Crb1r/0D+7du0c6+RM5qx/9CSxoo4V&#10;kgfwxtFapXux/Oc1eA4PlizyiOIoZaZzkFU6Ttk0Bh+s+QREjiuqWFxWfvnAmJHFcxCaluVIHnYv&#10;ls8EFxQ72iDJUpbJo4VktUKNFeZ95IlRrMPxehVldkPUaTPEWscE2v2jD2IFSRa9ICRNXk2CWLvx&#10;inWYET3P+ViKZ4tRB3cCaD/ECpAsBRsQgpjxdn4lQKxT8XrFnPVOmkHqfht+lU6LMr3cycK+iMVO&#10;lgFlcQbBrASIdTBer1g1oUbwqul+HWH5l1Ig//DtaqeHYiE+MJIFoCwS88xviC4W9iam+MQ6Fq9Y&#10;rJnJpIfCLlbpAIaJ2WOVHz18KgyTLCchxFIL74YNJRYyaaZn3Q17sXq1y1pLQWq7U9YVIvuFMmYD&#10;tAjNZWsAmHM/Ft5BChMmWS6Dc96yDR+XDiUWcnDe5zvy6RHFitUrVicWue0OvcYXFgvxhznNZHoe&#10;Lx+sEZbuxfKZ3MCEmiwEfIahZ/A6lFjIrJmqT0Dk06OJ9UqsXn3NjJ/gFfyupgItB4LMX8KrHpA5&#10;3YulkKbzBYecLAy8RsQmPISb846s0EHfVhGbWGfj9Oob5rYgpKUU0EMh2k4epHxBnxg3j1QqYICE&#10;g1iLhM/CQEqWB/Q5EtuGN5xYyDRRdBQ6NrHOsPWIzC57l6xLBK/gd4AhMwPgX23AGZeILwXvR+QD&#10;kSAIEiG9UuGLLGKyvCDrp7FrDCcWuggaab7HJtbF+Lxil1eKsurfdkebM3ALNuhUXngEjptY6OJS&#10;+mTVMMkiAE+L7kosdGpyCR4ujEusp+Lz6lgAr4g7+iFbRc5QspAoFqG14u2v4CAWNmA8TpjfMgh1&#10;fAZKFuEgnx9PyHWF6GKKKtSXFZdYzKkNUfmavTeWQtmDFBl/R6cpuTMriTd9YHQOa/Eg8+f4iYX1&#10;ZM0UULVahSW46RUoWeMzU/jrz2F9/cRKlenUvIfrJ+QrxIAUIpHEimlqw5lAWikaaTwHfc0q3hm5&#10;NFcoGDspktofphwzi4WWk0ELSNFC6IVy4gknluLp6lyaAx1a84VFEOc8GjQzWeBKCguOosvIbwqr&#10;LwPumux0W3lW2FeLxsyaYhlZyUrOpUhixdA9+s2Zg4G2H1WMl54wmli+OwB5xILa1EvGHp74DCeQ&#10;Z1zEYne+u49xgZIFTVQdNTcgxQ7CJs+EFWsi0MHkXIok1tm/5srpAyH24iY33fG3NNFmnEAQV0J7&#10;sR7fuIjF3rvBrbsCJYtlKlZLhhVL6fRYrL5CLLAmsYMCFFl2HtK3zTOxfvR8xGImy+3ODZQshn34&#10;k2dosRTP7qP7WCxigXUJP4o2lcnFEgtf6IJhd1bwEYs24dPFLmOCJctvq6MBfPFiFLG0AGaRsylx&#10;YhELLML7CpmVoSUWY42DLQUnsZhmEeOjHuZ/kP+uyYHECmIWOZ+SJhbxkdBTExqwzCIuDMVxWr+8&#10;xFKW/UsZ+7EwULL87fN2wUYQS9GGWAeTMyppYpFGc5CZDS5+u90NOGJRd7zWmXEH5LiJpUz7pst+&#10;LAyULN/6ntA1H0UsRRlj7BdJzqiEiUXsdKe9+os8+81i1CobfAq2Keihip9Y1A3/ER0CJcvnoXCc&#10;NPshmliKlvdRKzVEzqlkiaURW+70FzS1iD/8GbhHURmcJ+bzDPpiCZ5i6Wrh7zEBUcLvSQmUrOnh&#10;RWKbbZE8eSKiWPp9rxErxHJxbIIYkZI0sbbIBZbPq8anjRfdWDd/1HjN0XBr2ntUq4B0QI4S30TD&#10;lxbyspSl8cKwt4wJlKzleeRNPjPjc/ggDxe0Rn6oDEquVLk8lB/LVnyPT5RY62Sv6uwzA7EMpgbH&#10;kS0UBs0IqXsnAQIlC4QU+pVl8ZEkscg9DcjcUYkoJEisHWJPA78CS8KT5IhF88qvhSXpG4kRa5bm&#10;VbvfKZOQSIpYtPaV2vR/OJH0iWSIpREnjZoQO90lfScRYu2Q9kgG5NhnS0yoXZnxkASxSAvq+9py&#10;nyiny+RRpK7QiulSTNnfqdLG9AKQT6Vq7KMwxBfrJnkYB7BCOWliLJ/PZ2PIfBNjfKPIPsxOS9Yg&#10;QFPQ2JyxxD4sCmXqYDEbc4Jy6Jas6GKtkbZpcKB0YWXtSURFfi17LZsv2r9bI5uCvqvbGWRLMRNj&#10;bhzURRIN4KE86OPQYk3U8vYVmiOMWd+jCYgt1k1frdQmuUiCNuDhV2ZlobFZw4CglQO00iXV8D80&#10;G6ogJMNLLOgELRWlIBVYrMqKXyVoQB7L0dxJHpQpHVGAxVJqeYYjLvASqhTD82x+LHoCATGIpVTy&#10;+fA/UFHFqqz7F1YGs+RTjQIrZRTdE53A2Y9BaJ0hYoWgbNUjjRK9mMsym+wakiINarFV0LSa1ZYF&#10;lgpa2FBgbsC0EwK3W0UUS7t5id6/4OJZQGGRx1pAnXLZ/K/+p6P/aRRBITIEbvxEB0wGqbobnBsK&#10;lKwfaaNTBd8aYpXKIKgaWCxsh+ScWumYKzlLQ1DBY4tlNs3zbjIm7AXHDTOCUhF81HFTVHLKiTxI&#10;Efy/dNWIQyuaR5ZdhzzNtJoR/FAJfIzHrWggsCHDpzxomVYbdrLtNdHWVaN3RsuDZau0pqNgYlXW&#10;VtpBpFJ9hnIMsUrQ1do/Pss3t24q2kcDquCG2Q1/88nfmRpXc/5lnZP3hKTU3DoYjT1rRzTmJsMu&#10;Ae2leyXwUdknReC/zoMJ9JJ5tyTExYJe4eWNW5mwlzQbt8t5zKhBdynvhkm5M+kUsbzFxNLW+sTN&#10;lZVL9YBK+XsFHo9THUctqljpDiIW2LbO/drYX8W5fRO+YplvXYPXDXvEyhrWpSqezK3YZxQJYpkJ&#10;xPx1NheqQda4PyPjf1ZNqKFXRxBLs70qKcixFaJYlDvj2e6PKBZxSzMRoXvl3AG7hiKINZbNmr/P&#10;CXA7i9mseVfHQL6lalmzRZQHt6+qZ1Ie5LqxcwEqlhXSkBVwtYI3T+CnwhqUDCtza5YvRosIEstK&#10;UcoySQ82mwI5XgROaY0KeBm4/qcCNd0gkYxy0jhpKGtaTRArDy422zADyDb02zFRBeEbyTauNuuI&#10;Rb4zZsikIgsTi7wIRjz8vFI0OzNBPzZBLON2GT50HEnMJlAVfFqz7r1bOyne7oa8E5IGDjX+mI99&#10;VLFKBLEaaffZFRLLiKkKtBkCf8wja6DqtJtwVW+momI17OSXiWKRpMi61waHSb0znTT5mQQTi/0o&#10;JgRtolAuNbs5MKFQxcKy0bp9afuGgmwNIpYCioOsrQhVLFC1pb1VYQlsEISlaAgEn7bKjk7aKeL0&#10;wthsbplV4RDy6IuK5VwcUaxsGq3GKmPF8hB0bahYlDtjP5PgYGL125hgUPoZYCod8KynUMUy/p/C&#10;7v2EfZB9WCCxyo5YcCZa2AdNmBZotMZ7UfOIlXfFgsUEv5mUcYTVeC9BaqWRyPP2tVLF6rgHuzuA&#10;0MQi3RlaNwwqFmXZnlg0g81x1+ycDCtWlXD7AopVhDLRwonONKLhfTKzFu3pj3xssfLOdYG4Jqzy&#10;kPZUmE9bb3MOIFYHiYYoFunOBBNrvd/SBCAXuBc4DXKmDPzCxaqg2aiU0kiBXzLPCiGWER6ljZV1&#10;/pV3MggKr2bqMUYXK2V3eYKnP83sTwKtI1Ayp5BrdiPPp6EnSwWP2704g5TVrewjFunOBBOLPp9O&#10;GGjzGSCs7kINEquheMTKg1+9nY1Wm9S38W63solimTe82siOpchimSNNVgmkYRkyZgZOFqucJrSO&#10;h9JOE97sM3Ca4KhYWUx2LO40dmbZ+pu3y284TMqdCSYWa3Cu70wGmH+lpVLFsWzW/FmnrFzTM9y+&#10;E8YtG2qA/gWrfVutgcfmvPNQbf/XFctsZRvBVmhiwS+fcVNjfNnRH8tByaKBDBrSwwFhTBSNfoOa&#10;j1hma72oF1cNc4Sq1jE6qIqmWJ2xrNVviYhl7yTacWQ3p3soeNxmKEZ3Q7ajWSWjI5bxVdXqiAAX&#10;RLkzgcQivVRLKAIUV+j+5B0F6oP0dJCWFaQL0fltA0oaUlvYXzRoYsGtFFQshzE0eXn4f7SqENr8&#10;zJYBMKE4W4GiVSF0eZjsaNxuz71dMrrf2f2fVUcsyp0JJJbgbfd6sNlV0ChGETMNFauK9k2DoQnv&#10;wIUl1kTKuesUsZRs0SgnqmmKWKkxLH15SEZq4x3aoqoMa1aENmJHG+/w4ZBKnrjdazLLzhTyXdE9&#10;y/pDvjOBxPKbA9x36oEXPNeGwPCo08OTHQJjtcWGldPGAVUwmGoOWVeNUWBbW7MTzBpqtcaFTSrm&#10;iG+54QxCG6Pbxj22R7ktUnAJoifGGqkeGrOfOkBjPVXu6Cc3QNLMIWUrMit08++EmyLresasIXT9&#10;3xoYIE8VoU5OeFPtDkh1yYreE7diBGF+a45iV6zgyp2sexuMbhBnEJp0Z9wBbRRELIG7R+sB+q6C&#10;4T6mmThPhd0DQgUN8Z88iFi0NaF9J3hpxSY2sSbMPfmraNX0kwUWa6ff/pBptrmuSY1NrDGkcfNT&#10;BxaLutq4n2xxqwMtYhPLaYd34lodlCRgscSb2rA1yz+Pavl8HioCs9bcEA5UGsZgcU1qZQCLFWae&#10;XfzkHpb7XiUYWKx+q+QwubUipUo4kFgCdI826/WV2TVZl+wDILF2VvrJzbU1uSHRPkKwVTqS/YIU&#10;SxILUixJLEixJLEgxZLEghRLEgtSLEksSLEksSDFksSCFEsSC/8PL6NMaT71LxIAAAAASUVORK5C&#10;YII="/>
  <p:tag name="ISPRING_COMPANY_LOGO" val="ISPRING_PRESENTER_PHOTO_2"/>
  <p:tag name="ISPRING_COMPANY_WEBSITE" val="http://www.businessed.co.uk"/>
  <p:tag name="ISPRING_SCORM_RATE_SLIDES" val="0"/>
  <p:tag name="ISPRING_SCORM_PASSING_SCORE" val="0.000000"/>
  <p:tag name="ISPRING_ULTRA_SCORM_COURSE_ID" val="5D97AE26-3964-4C3E-A1C1-6D6BF4894DA4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RkjEi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NOdE0lquPMIsQQAAGARAAAdAAAAdW5pdmVyc2FsL2NvbW1vbl9tZXNzYWdlcy5sbmetWN1u2zYUvi/QdyAEFNiAzm0HtCgGxwEtMbYQWXIlOj8bBoGWGFuIJKaiZNe72tPswfYkO6Rsx05aSHJ24SCkdb5zdM53/tw//5alaMULmYj8zPjQe28gnkciTvLFmTGjF798NpAsWR6zVOT8zMiFgc4Hr1/1U5YvKrbg8P/rVwj1My4lHOVAnR7PKInPjOkwNL3JFLu3oeONvHBoj4yBKbIHlm+QIxbip18/ff724eOnn/vvtnJtYIIJdpxjIKSRPr5vAeRS33NCQCNO6JIbagzU325y3ow6tkuMQeDYFgm6CU99cmUMhti8bJSb+T5xaai1hHYQuh7VrnAIJZYxuBUVWrIVR6VAq4SvUbnkEMYyKTiSaRLrLyIBF3nFm5RZ3gTbbuiTgPq2SW3PNQZ0mUhUcCmqIoIHJcoYgLIVS1I2Tzmab9CwkkkOSCR+i4AuSC5FlcZI5OkGzeHZKIIveQz2MbRer3vz7fM87kWiV903muXja9sdhdTznCAkrrW7MQYE1FkFWwNnO6L4OCA+ABRM8uIE2VATUIsjnKbdEMb2aOzAhyoTxslimcKn7GrHlEB8pjxvkgL+EB+YFwTXnm8pp4EqxNADk3ItiviIOw8Qa+APK6EqNAHbrukBPU16AE4Vxg4Y6JJASSkKHpVNYBMSBHhEwqF3AySHlPS6SHiXxsC77CJxSwJIn+bMdfGVPcIqGVT67XJjl3sRy2ui1yxX7lslopJwo1wKrNdZKLtpCciXGUTNxs53MrwGBMfqeC2SFQcTiriZPVB1TGIp/nyZ2b+HF9h2iBUCoSzvOqS6DiplDEpHLkrE0lSoFwC9LF6xHNJ/ziNWAeE38FicxPoxFWxtydcq+Quxclt23mwrlmuRmze9jqYdFbnnFmaVBPPKkmcPZZPqA/NPsUIR+4cmtHn10/QHJnGxb3s/DFLGNnWQ2kRGJlmV6ox+eXz2lnWNUaMRL/RU+2j935YEdYEd2lC1holoL0Gg3aomkkEzbS9luxegaFrXaSjkdn7XQafrbQFcgU7FuAJXHZlwBS7sIH9NhoFNYXY6ZRrQqVlH6/txjmAoTHnJHzNzzu8EFLWUsxUMCnAPfUmHvTG6B6PQUfOgNnXAfhcAFzWTADJNsqTkcQvM2YTs3FHX/KM3udbjk8rkNLnXdR8cXWX8WX9Gd4XI9G3K5I7Jdds5f4kV9cv5tdJph4Fgn4yt43OQi6dHKSDYN8ehiV2TqK1AJW7aUgjyQbnCoUHo4KESh8TIWBktocfeiSqPWwLVk71FLjCAbd854KyIlv/+/U9LjCeW1Ldoe/tbJxDIclUSyR7sD1eUXP7ZBELx8FhOH9pIbTeivfGt9iJqAwmPFo4AxsXNW00OVpVLUcD0I6GnSbVuxJreNT2e5AKr20wmMrjqNesFjm9jhinF5ngCaRBo1utVR3ZBmGD/EuqaHsthBBYi7SSuXayIV3ZT+7iDtpoxD0WfthM8F1XjiK7ej9rTEFuWXsMh1dIkuq/bZQwbRbTdx1PYx9uCmWPsQlV9gsfjpOwK6BOy37MdD1t6Q3QEU79otMhB3dV2NQvKQn1+LAqr501uf5L6t5D+u4OfRv4DUEsDBBQAAgAIANOdE0mGjBZGzQQAAOcXAAAnAAAAdW5pdmVyc2FsL2ZsYXNoX3B1Ymxpc2hpbmdfc2V0dGluZ3MueG1s1VjrbuI4FP7PU1hZzc8h9DptFagoDSoabgsZzVSrVWUSQ7x17GzswDC/9mn2wfZJ9hjTFAptzexSzaiq2jjnfOfzufnE3uXXhKEpySQVvOoclCsOIjwUEeWTqvMpaL4/c5BUmEeYCU6qDhcOuqyVvDQfMSrjIVEKRCUCGC4vUlV1YqXSC9edzWZlKtNMvxUsV4Avy6FI3DQjknBFMjdleA5/1Dwl0lkiWADAbyL4Uq1WKiHkGaSOiHJGEI2AOad6U5g1GZax4xqxEQ7vJ5nIedQQTGQom4yqzi9HJ/rnQcZAXdOEcO0TWYNFvawucBRRzQKzIf1GUEzoJAa6B5VjB81opOKqc1Q51Dgg727iLNDN5rHGaQjwAldLAwlROMIKm0djUZGvSj4smKVoznFCwwDeIO2BqnMd3A3brWv/rtsL/OHdTdBpGw47KAX+l2AHpaAVtP1d5G3h+wN/6HcDf3B31ertqGFP6lHH79Rb7R11PvtXw1awq6VuvbOrSv+m17XTafQ6/Xr3didqN7d9f9BudT/eBb1eO2j1H7Ugeddyz3PXk9ODJBZ5FpIiNz0V58mIY8qgITzJWEkUtBSGswkJRJNCxYwxk8RBf6Rk8muOGVVzXUXQee4JSesyJaEa6AqpOirLifMIZwCBGJRNUX8n50X5fThb27prrD9uaytLr2hI/Vgo8cbsDyonBf3z45fpP0PUg4aYYj5vi8mbsz85Ldgfnr7i/W00PawUDmNokhCQBTfPXV16EBsLvpZX+hmNBIuKHZFkRKIuTshK8x/eU94EyQMHjaECGOy1lxKOhpjDgUMV7D8sAGQ+koqqxUHTXErXM4oZAjw4EQnqDDf8EcY4k2spX7heN/mw9ltXKCJ/N94wS8+J+jxC1xmewYFnI94n3EbsBiLFdLRIZkUiw3IHSVRnzEY4EIJJG8H6SOTKynwCdWwjqOeIUS4pJ1KSCCaIcn5vo3dFhY3YZ5GzCM1Fjhi9J0gJBFWaJ/BfTNDqcY/GmUgWqzCSKCQZhZSaUjIj0aWNoVswkeSgqeuIEWUs/JnTb2hExiIDXIKnkDywTqXBL+8EnGIpH0HxA8d35hBvda/9L+/0BnE0xTzcERyqmiSp2gc+hr1zASYYE+DNFQjwTIhzSFMdn4hGCzGbbZa/PyKSJjkzEf+/47ICvcfo7McKnpsY2QTmVQbWZmM8XdSkrrMFNFQjhZAYTHgRwvFAeU5sAUPMkeBsjnAI84/UFT6lIpewYmrZQMvvImhUEeULqhM4xcBYFtn148rB4dHxyemHs/OLsvvPX3+/f1FpORP2GdbWzFDYeHa+t9N6MuW/ovTsrG+ttyvNF+Z+a80tI7a17tNvAGvFjS+BVzRf+B54RfOFr4IN3abIEt03oo1M2P5RuZwJN0cmz9Xj3PbpbjGF/qjD3dCvDxo3COL0qR0ML2yqtCugFaowhjIf64sIG52FU4dW6NrxVsNNvfHRChBiaNXKbPnZSPWsqA3MmNVfGbGsKMBZPDFnC5zGjCYUMvin6K/PVdU+W/PeWtabNI///Glous+emgfBWRhDIu0t+X6KBr1PF/9IXjNPxY3a2hVacbWzfi+s3ySU0wR8qSfD4jK5dnJc8dztr0olQFu/nK+V/gVQSwMEFAACAAgA050TSXMRRWTMAgAAigoAACEAAAB1bml2ZXJzYWwvZmxhc2hfc2tpbl9zZXR0aW5ncy54bWyVVttu4jAQfd+viOh7U6nLw0opUstSqRLbVtuq704yJBaOHdkTuvz9+pbGBkJoEBKemTM3n5mQqS3lix9JkhWdlMDxHZqWEYQkJwqeSQN3s4dOUQ5KrcrklZE9yFnqEIIJ+QaIlFfKSHpZQsu7Wd4hCn5dCI7a7TUXsiFstrj6+fvXzeMqS63lFErsdLTF1dw+E5gNKWAI82ifSyA+xmpuPmOAQjQt4fu1qMR1ToptJUXHy8k49b4FySjfThbOqMInhCbK6XzdMaSV+oqgvDwQIzmwPtL5Mg4wQ6hvwXZUUbSwG/uMwVpSQdzk27n5jNtz7T0CnG+BAyD8w8kSWkv471x5K9qujQHnqdVKUZmGxpjzV/+FYYKUevyms+oBpiATSCPub5b3j8sxhG/PUev9z3DuMzOuUrBX09eDhWAuPWewQNlBlvYnp1O1+HzpUM8HLDaEKW0QigYjs3ZeSad6N7FssPsLn5SXoS8vGUw+BOsaWLqEQ8tYMQCWywe7LELbL1mQooSdFwY5DsLB8lk39sgyEA6Wb4yW8MLZ/sj8UOMw/SU/EH+d5/uvtcCJPpZe2596rYm0NqOrgtBe0Ns0ooSFWQh6XROkgr/TBsz1ZalVuczSo9QyTna0sog/xi7f25pUlh4oPOVOEyxDigxO8c6mqrd1eG32PE1L93IYSnTnBPUuN4NkSwX5xDdilnikHhftyL0XjzEEkRR1o2EqQNjExiANkVuQ70IwdWEQLhAudi/ciI2ZZ2nQgyw93eTMOznVfd41OciVvjQKPXlimbOraVUz/cUPCp9QxoARpUNird1xQr+4GQg8A4DIou6Z6w5O03QMKYMdMK8NBLbgscoypSk6xrZ7XMMGg0nxggM+BpM00NEvi4FZIW1jxQnAh87qNMJppimPJFe2rmj2+0U8pByt5n6fGeKF0Z3AEynyrPXHDdRC8x/0P1BLAwQUAAIACADTnRNJxRIojbkEAAB4FwAAJgAAAHVuaXZlcnNhbC9odG1sX3B1Ymxpc2hpbmdfc2V0dGluZ3MueG1s1VjrTuM4FP7PU1hZzc9puA+gFlRKUKvpbZqMZtBqhZzEbbw4diZ22un82qfZB5sn2eO6FEpLcUZb2BVCEOec73w+N5+4evE9ZWhMckkFrzl7lV0HER6JmPJRzfkcXL8/cZBUmMeYCU5qDhcOujjfqWZFyKhMfKIUiEoEMFyeZarmJEplZ647mUwqVGa5fitYoQBfViKRullOJOGK5G7G8BT+qGlGpDNHsACA31Twudr5zg5CVYPUEXHBCKIxMOdUbwqzpkqZ4xqpEEd3o1wUPG4IJnKUj8Ka89vBkf65lzFIVzQlXLtEnsOiXlZnOI6pJoGZT38QlBA6SoDt3u6hgyY0VknNOdjd1zgg767izNDN3rHGaQhwAldzAylROMYKm0djUZHvSt4vmKV4ynFKowDeIO2AmnMV3Prt1pV32+0Fnn/bDDptw6GEUuB9DUooBa2g7ZWRt4XvDzzf6wbe4Pay1SupYU/qQcfr1FvtkjpfvEu/FZS11K13yqr0m72unU6j1+nXuzelqDVv+t6g3ep+vA16vXbQ6j9oQfIu5V7VXU7OKiSxKPKILHKzqpIiDTmmDPrBk4yVREFHYTgfkUBcU6iYIWaSOOjPjIw+FZhRNdVVBI3njpCsLjMSqYGukJqj8oI4D3AGEIhB2Szq7+h0UX4fTpa27hrrD9tay7K66Ef9RCjxyuz3do8W9E8PN9N/hmgV+mGG+bQtRq/O/uh4wX7/+AXvr6NZxUrhKIEmCQGZcau6j5fuxYaCL+WVfkahYPFiRyQNSdzFKWR3/5o7aAgpz2BzvYxw5GMOBwxVsOFooSGLUCqqZgfL9Vy6nlPMEBwecAIS1PFXHBAlOJdLOb7wte7q0fnvXaGI/MNs3yw9J+rxGF3leAIHnI14n3AbsSaEhunwkNyKRI5lCUlUZ8xGOBCCSRvBeigKZWU+hcK1EdRzQ1hIyomUJIaJoVLc2ehdUmEj9kUULEZTUSBG7whSAkFZFin8lxD0+HxHw1yks1WGpUKSUUipMSUTEl/YGLoBE2kBmrpwGFHGwreC/kAhGYoccAkeQ/LAOpUGv1IKOMNSPoDie47vzKnd6l55X9/pDeJ4jHlUEhzKmKSZ2gY+hr1zASYYE+DNRxDgmQgXkKY6PjGNZ2I226z8ekQkTQtmIv5vx+UR9Bajsx0reGpiZBOYFxlYm03weFaTus5m0FCNFEJiMOFFBCcH5QWxBYwwR4KzKcIRDDxSV/iYikLCiqllAy1/iaBRRZTPqI7gkwWM5bFdP97d2z84PDr+cHJ6VnF//vX3+41K8yGwz7C2ZqbAxrMDvZ3Wk7H+BaVnh3trvbI0Nwz61pprZmpr3adDv7Xiyuj/guaGD4AXNDd8BqzoXos81X0jXsmE9V+R8yFwdWSqunp+Wz/OzcbOJ9Nc+HbjnO/VB40mgsh8bgf+mU1ddgU0PxUlUNhDfddgozNzo2+Frl1tNc7UGx+tACFqVs3Llp+NVM+K2sAMVv1HQ5UVBTh9R+Y0gfOX0ZRCzv4vOupzdbTNZry1JvUq7WLt1x/d2C9Mh9lSuyA4jxJIna2l29s14bfz6n/JUeZpcTO2dBW2uKJZvt/dgfXl2/LznX8AUEsDBBQAAgAIANOdE0lQshyKjwEAACQGAAAfAAAAdW5pdmVyc2FsL2h0bWxfc2tpbl9zZXR0aW5ncy5qc42UPW/CMBCGd34FcleEkFqGdkMtSEgMlcpWdXCSI1g4PstxUlLEf28cvuKvUmfBb568vjtzdxgM20VSMnwZHrrf3f7d3ncaGE2rCka2ziN6YXQiFZQgNNUMxZoVwJkA4pD1xeEqH29EyJ+IzjtpPjjLoOz5ETRvNpSXfVwGLFRAK0Mf1wHwOwTuQ+KPlds5r1NOvXonldYoxikK3RZrLFAVtGPIw9Pb82Qx76fowFiDOqHTbgXQDU3BMl10K0beHOdT8/S5FAtJRbPCHMcJTXe5wkpkMddtI0G1V76L5cJZqZcaCvdgPxWbNH+rErK7tpwmwHu+fogOahnfpWtWMn2hJ93q05Lm4FXpcWoeGxOtl8v5WZ04DXsdC09y2oD6x8VIlJX0OP+6pcLcVMRD/Qu6ohxpxkQePfrCmWCN7QmcTV5ni9c+eEv0XDKrhdBpoW2gTYvY6Aj1vaPpYOOWzqmrwJfRgeXOBgyA8s8RZMWi3SFi9p/XkQtqKTZIRm0ZqNqBWiPyNvwvN9I7hw2Ov1BLAwQUAAIACACjqitJDegpzBwuAACXRAAAFwAAAHVuaXZlcnNhbC91bml2ZXJzYWwucG5n7Xx7WJJZ13dNM9RMlDWnxDSa7GAnHU+ZR8YsycpT2mHyQGXmKaVUNEWkiZkOk0om6VQKGjZ4SJlKJQ9AjZMopqholKhMowSKYIKAgMB302GeeQ9/fM/3Ptf7vd93zR9cN+x7r7XXWvfav/Xb+7o3l4MC4Es+sfhk3rx5S/x279w/b96HuHnzPhAvAgEtErFzKHCZn7IfvmNebbflOPDjwxhvf+958+7hF88d+wj4/fHp3d+mzJu3tNX0mc9CVpyYN2/nFr+d3qFnI6XDxitKEUaUrl93J8hmC0FFQZdtbX5eV1f3q6HMn9Bft2XN0S9u53a27TyDff5wTUTFty8f1T7Y4aS0DdiJwxU+jzv/pYtDHq71We6jx1dq2D3HLbGtZQf33XKbxtzk7UaON9khRE+LNVndT1HdoulzG9RPi6mOak8WschL9DSquY3HUJxW9xZBZV4zHS5oDnX3tbV+19aOD1UlbnAPVBGf8aN6FpOsEIffNPuJItJIyc4gzKvOUcc9b3s6sA0pQItEN+r4TvY+e+nMYaL7Nrfgt0JFB9JKWdmveG0b9vyjw3Pxh35vfkWcbFv95luqvZBXaawhGQUXKONdOd5v+x53AEWQ7N9qjtjXVipxBL3pXZdveICdOa3mMrWjUA7yJ/alPuycpbvSnCAR8MRzLILkUm9cwknwG8E46+hT7a+52Ln+qCBQRe8i1I/yjOJksLaPJ9jIUJWkj0BLjD+9GzFuwDAdM3IXejLAE6TXF43MXX9F5j6TAZJhdzWod6OXD2ipxhetw8bXTI8h/Zxx7tV2LrHQ3gbaSTrgnnzCQysM9MzMdJfNta0YyXAX1hVvQBqHqLAh+usXLvCKrElm5steRe0wBu+tGYIphHD86nhOAY35WutOEUq1R17VVShUvAImzi3R7110tgVdKM1ZCknzMizEEwvz1+P8I0NspkScYkreavai/E7e1QJJx8OQIpgT6E62h1u02hMU/ajjUcHyLVOiGY/rdwOMz9RQWeSchHoI4ylXIY3T7qLclhJuykhTONZ9r8Nbv1JfRvfHsW6A3Z0Plhc/g24lqFM+Dx7p/jrUJ/i6fUXbV1E97noNYm6W+9oBJJSUDB6zEbY07htJYpVmeUT1HIEvqIfg3jzzptcOkyd+iUvAT3Yc5uItMphez/CelVZntVyaB2iXLpsd0jIhuUHTcSUOrvSRAMh5h1XRn8cziXsd3xtSH6ipktf94nY/xgkU/U0VXuru0G6eqrDGJTOylvjCQbtGujMmpA3hSV3e7eZvxuz7qIiyPpcYT7hH8SLml2G7StO2VK0g1na+GpVKlgqlbkg2Sh0VpKurC0kTRAVF2tkgmjNhpHTPJVuEUlVCvuKVQwZaYE6QD+6ISx28996T31VW10NwARdIxRuYiVtady7xgaROtLgG5n24B5XpHjsmtbQicPf75s59SxHpm2RpTm67gOALd5Ms9QVywi+GS0SLixMu3wtntEcaooJGZBzas94D73P+wIWb4KU60C2wlSsdaxGKPmJMvT/Ro6x9EZHnfZEtuqW7BoNTRHVO2iMHUUQnN33DO6v6nhBenrhgH/vqP5sncT7vel3bRvgnmzwbFgCAddQxB8CvefNWHgd/AFyeL4taBlweXTDHmVq3/Wb+IXD55au21cDl3BJ70HzgeuqS/SKTqM//gWj7H/bix7iF6AW2LDG6BZD7Pcscd24lBIM/BNwuxg+0rT6KzjICphVDo5adTmAYAbFuvP2ih84CI9BDxDL/cOjmFBZQqYgCf5DUpYYBY2q+9Xij/rTXf683/yXRS+QsLZc0gnmNgw7R1fSpYc+zr3+vatGzN1NbUEtNegG8rFXmIrOi1EMpHOmIXpbO9JyXyw4y6XvaZf5bz0pkyxlnmYeyP6T1ZQwCkmcaIAOCO/vbIaZ2YPgibO5lAv6DQd5iu5bXz5xNwzo6gKZVwd9MoQW6Cws49kIl7p3ItskriLk/BoK/IQfH+Lk2mdz6qcA+Nir5854rdozZduSCsGbwPpNbxTneK/MReiLiY5gF8pkt1eWNNR3mqY/lt+jy890Uj09iEdldHu9av3P4bQhQq2NLi1ouBPlWtvjmIzzNgJvqTvPUrxzuewC+0QzXX1MqLpBaAoKxR7JTvgWRc3ZmfBJ2YQ3Q7feZHO+YU12Ij7G3kpsv5u1g94QkZZbvJ/ap+kMCIyK28RLXAkE/h4LguoOIadcFz1FQ+HzhthS+lIrn8MmKk883umpjUom3Cvlduwlkkpzf4yEEA4qTWOap6ycO/SrgBX8DOb6UbjPDWFGZhJ90HVj8rYgRXSpv2mnKKM+onjGHpBNi89zVFNtRf1DhrZzNkCpfXr4uMjmUI/agsCWfApF9hHcE+duM7m27HmLllxIBCXIgWlqrM1IjMjIP5cW7pRKbbRG8zIjbUbBAQOv29LbSyyd+eji+eCs1AnQNHOQ8NNTG0I140ScZxFdpFVkyacJqk9Z1jqDhB5ZbC6xDZaM2pZn24nqi1/XemFR3yDk2QzGULl1ueianO3K81Wvht8cq95CP/dE/QP0e9mQ2Pzg69ZayyaexCyNqnEo+8TnQMdwtqsezPX97uuelMZX8g25ndjGbsaK5O7FIl+k9KWFzh0wR74PgZI8jvNZtWcAqQ3zMbLCcdmqCaor3tv3SmyFrtqw0EZ2ibvNUluz4oo7XyVzg2Xyia6tVuaQLJVfzN8HB0d/feFkZJe3da7KtMsc7fZIQ1XPTDkTfGYmOEejd11I3EHSkrzaL6BKBR1oRPMjkKsYeNHwPE0huSoTsKzTsma0XMnJkCU1d+qe8LfAvoteyg3dSMm8Og30sTEBx0168agtmT6gtyTrG4drTTdQDTk1TCYa22hyXRkY9Md5E2MKOgpsWuv4a7eQbfgiED9GbdO4m9oquWt8I2EgtCA107lyN4lJu1tudXmJy6al5qpnD4RzQ5WDIRtkfh34l/cqwRslGL/08dPJCHcanWLAW0ProoDlO5td2sdcmWFhRqKIhS8g5h8kcqRc2gcf4ytZ6uWlyf2cvJo7ZXO+1ybf+rnvapjQfY1dYYn1Btpe4Y1tTYHaBucm6Y+AmuKNn7kSoin6Sg8m10xHXv3K5DITily/aStF1U3GhGv9jRWuY0oQZ11dxp9XHBDxLQK7hV/NU/Mksi4FB+S2OLymqCU9pzY2sHr/GGDGF2wp4wrekcaGUq+RzwN08i6YEMuWVxv+4ya7LgF1S9Ffjey1s5GG9wO3ILTpbqfuecS9sMwToMOQMSHd+c2/qh3I7Ie3HJ2C7QvqUy+Vh1vI9Jt2IHO/P2hf74n1/3Ot2PFqAnG7qXNE5kv554dvIFJrj1v8yden63sxjoxjAsM06UKVlyUdvfb25MxIW4xQ6pkyzfczgLdmTjjqR90ZsXltp3BgqQVu2RuhypuRBiyzYi4ahQgiyeLCF/tU2ph8wWc/V2IP815D9YKGhotkdfRkYIoa5nzFV21bamygQJnxpyh8wYNwLF+JYfVK3d7bj4cgZbU/wN5h0pVPNEK1XSurkfQmM9ew4+GY7gzfQIfm4a5Mdo5jyXS7xPCoCcl42cahzCj1f0uy26WOg30nA4KeNLVdTZRx/EuhZ0XKbQE5TJ4Up1fkfF81+bgK3w7+aO93w6Ip3OvL09Y4+SEAexuJwWORdV+q6VKiDV67sM1PAc+1jHS5G7nYL7GhKaOwCb6dlWBxm5we4bhIx8I8g+iMZb93b6gDyj3UKL2/Zxono4D5SWfmnFCS/uEEc3OZ2swP5KVANj14B3GPnb9efzg/Q7+hzzdwAn55ED9+WsHt9GqfUZz7kftUII+skbxNoV1vpx9Etz9VNHglGVXWmxXMGOb92s9qRap16iPnF5DaVfv29F5GElYCJsvP2sft1xNv1z0JuOVwda0rSHe/J8JboAKyJEo6jyJxjr+YvBvoFPDF3qgR/QZ5vPayKOwy4cSGf77VksmkFTkaF+YTkbWfn+2jOgip0Zz95wUBsNiF82AnwzecMwe+oyeWurti8MUgEz5+9fOdFIjFtUsnbTZB0BRVIvITIlSs9P7JFhJlK55qont9UnvTx9T6+eVuOyJ1+kUSC3Xgk6+wktF7n9mS3k9unm0a/MEU23z72OOS4djnZgj7i380cizsKSXN4Pbny6IRWbXUvla3NF/9MVT+YSvhJMv9dhG0XtMc+bd++Xx52r9BjyZYiegfyGXtRAfkHh/IxB7X9J0qh1xhjzEuYIobf7g357dq7+Q7BrS+af9Lp5JatcDOhDcmZeOG6pF3/dHXB9KYFTwcDoWHNt1Z9ayqCRW3mqaAkXR2VAXaCJDgMDf3gsava86aNde8RUmefqaBXA7VstQ87tudhHI9uPoNpz3fNqDqIduoVM0i3VRvTTDzBua3U8SrlmJWurtryuxTxk9KYA4GunSHPk42B04QH4CBTnwNAnzNcMi5Je7xHVIFhv0hEPHJr7dsH322aCRGOoJJ88Gryd+RIcGa1NZyYnFaw4pduVstpJ9NTiQG7OaJO7GPz23L1Ex/d3Qz/0BSgt0wm5P8Wf0JqZigwuu71RVgLWt0soKNf//74gImmjLgp5fTXvy5uphAzJ2rUMniS8ckKREumO5YBcCaMbmoN1o7aImcPxAlNDMZaND5lTOF4qlXjjVkRan+MshpB17pcpfpTkx7UmMjU6IQhJ8D4+0LYWZQAMOJ3L3Oc4Yhv6VwP6d5XsHJKjo9+9nSHDA1m81roerCr9GzIaFDGaK5L7QhHwN3tRey9M6Z1bD9R3nh5KBJUDpRte/HVoTRDRO4YQyDiAcXpXCJ/zpwAfarAYfI+cF1rvcP3uyroF/Ffty/KpzmuH2sKwdyF2k44QEoGO+sm0hIq4pEuvCJ1iiCFSFDsXHKEPuRbQrneucrCJpmZ/MKQtseorJwwRKZrhlRiQ2E4w+postVFGbLtp2KglygtJcK1Rn+EBt0LIScLUlbqlWOjkB9VHYljMyotGvKjL9Y0E0/H34LiHO5Pup8nj13Uuu1YO8DFD0JVjk5joyiiZRxBMdYkiXINRNcFj3CeB7XuMpwi3SzsLQvY64pEIxTZgIXWO22LkvVSzF28kBMZYfRqREilYykJrJziSLWzqFM6Jm2q8Sni/HRdAbWAJ3tKeevVyp6zBG7ySpRO00Qr4mC69Bsz0DNTq2kFOj5b7zFTz9ZQdS7XFWNepjyJAGIWuuDJV5rHDKult6FmWnvrUR9s6m5bbt4ifXTySNYpQfAeyPbkzA6UkuwDwmuztI/Xwl/V4XZvLnrhcnrMTdspVHQ+/1Rjmcwc5NTTpRJbkm4gO9JaMyjMWifi/HSNemakVh2GojdKh0gqg1Aavk3tKfSQjq8rkhgx/SJ+ZDqa2EKSawY08jS0vjFvyGTXUH0X3psMVaE1x7xgLbT4ZTZSfj43Zbgm+/S43Wd6fce5qxJ26bWXFPq+br6AqpLrFxXQEkrHleqaAQFlP6LI7T7Fyj05DHUDsIcbb24ByfVrPFVLY3ZpMwGkcXNcNsCrYZo57xYm60APMWr6AfjWAd62og5lA/yo0G1Q0hHXaCKMp3nbYKCBw6d3535Z0yIwfC0wHiVxHT+pcwDVQVfmzpfOXoWlzOyWIfKSx/GlHRk63UCkV7IGbObslZOXfdnAqNdKtjQymvRDLDdE3h+V/FyJLVbc4PjLWJ0hW3QfknKkkdhUkmMv7Q1vtGsM1EfL7/kE8gbTBWhNcyXnWOqNXuZF1dSnpnLBfsUqzVkC+VCVuzb/WBl0+SDFdZcRp/dnlRrSUkogX8a3xOHHOlANtAJJlf3PMz47QfmZPw6U9VYzkTXhtVYH16jd1XdAJMtvQ9QbBlijTZ2iBj6nun+5N5l5K8uDFLKZF0JC11KZ4TIfY33HMoJu2KgvNEgaA7tDyPsjkNVGdRA8ZP67jPkc8uV+2F1Czqd6M3UG0+pjLXRSBzVYi5Cwws46nO+SD53Lx6Sq8b2NXaq05Ag9Rsa6En6orbY3I0yPSRB6zZD3odfu6/+9gB87lRKerglfTzqE1pZ9ZZOsSfutkwTpm2hIOeJeLpwJR2DojoZ+ocKZHc2fXz2D4Ig5RfxTSLspvEE2yJQUpwt4pmIa0GE+w3NYdOJpu9nrROmiq1xH87GFs3MvoOPXFLQkN5AwCrJRPp39qD2xjnZDAcQIj3AB7YowXG2SMZoMQG3jHVDTLvzUPu6K9SJyyCO2F21JsBSDSlzcpGeoUqqZD8IP1Tbr3Tt49wKquQnhVd/dtUpw6B+bibTlYz1TRrTh+5MoRnXPiEEsua5QF5mAvfkoOP6EZftssNJhzaS7dJvDlzt9z4fHuAcQmgLJ3KQq2I9xl7Vz/GPWrfALuapLN4qJy8uNR3JtoZA0LZmadLsWOaOspEoY3KJY49YZ+CfXtc176TnBOtuFgMOUEwCJdQaV7AddHgqAMe5uhNPr4E7Xc7xdrI455MzAJeFVlt+OVZhAX3YFoOwlyWB2r42rhQ3u6RH4R9KQwHtsaWiGxYE8lavvhdKtwEqHoyCMmmiu5XFAM5liVnOH2JZ6aHTPcGT9D9ZZpuWJJeR/wmr+Cqt0odmq8I9O4f/DZgSgjvZKBwVMnTPHnQtT6AEIPp2d4/2oRmMAgrYdVp3rTT7Xaa9dRTWtBaFtq3/39RW8oTWiqOk3+h9pvv7vdYdmgcuebYXKDJMcwyn18FR2uhqolT59bZ1R3qs+kz83yQzlrcJlz5ChUoayBrkEu5pQJ5U/v8oyjfIKNWM+A5Rj5KxP6do7Hr5A09dUMqu01wx7rd/EolpyvK8dNHu717C2ZhVwX+EA8jviaZKNBl+ryzRtF3Sar41TmnYeiux3900ATnxtF3W1fMBEfyPbVvtVLzQpkp0AZ47fKUqbyuQ1p5mt8ni4CQlTPHVEkiKhWI2wCNoYzmZNzGifvyEBrOSIQC/NmGycQhrB/PEZ6TldNZjQ2tkglLvqBw4hhj0Ns6P44kLddTwPtdvN640ncnub0X3uH0Y/rIRJPFCD96KCatWXNxDP6mYIwbGpL4YigXUdhYfxAyCThMrwoy02eVWSBa7yXu+z16q+AMYnI+OvuqaB4xfescSEijr5Olv+QUo9TafhYA35ir+MQw7MtUXtDBDEEioBdLgTQ8KoJkaVn9dJ2kozfzxcS8Vk3iiPNsWB6p7RVZrj6Mw+8WgcTnJLHDfvx7bQT4UNB7RVag9fKMNEXS8f/cAUp3QH0B3wVmnCQsB+7kQUxRInv1eF2XR4JAmxs4kZ4Md6G8RT4D0Z7OcKDsyoer0fSlUX5XlnTIuzWiJ3Zqa+wNQzp0+lwtYOe7wztAJ7Txy6wD/XVq9LdLHCJX8fWEIlylDD5v3Mw6m1dqJE/JFrqabJ+VQyFhW0xCHjjChni/PDOmbEXdCtuUx1cWT0XVcnkNBtogUVGlhLZkr7I5G5uzRn89awlfXUBELnwF/CX+F5nMJOmKmDC2cohyDRS3O9EyE4+ed1Ktr5+qLEamts/DdVcsaK/MLCt75MOuPin/uRuVPVqmyNUt7n9jZimPlxfvxF/4qU+5fl7v+OooQBe7GShxDoX0INL2UpJN2QTJ09pV4bcVgz0q0+y+DB8fNNUKE4ggJrn8Z4PdCxDzHu67Q8JgMN0NT/tB87fwEZunpdxEFNJNQTFPrO3nHxG2gQ/ZNfE+8isxW3mgVzXYIh/a92c7/yMQByjOi7p+a6X8+R3/frvw69hNeUHXajMFT1VGn2BCU7Xk1Ut8Q85wAgs9SOF2MCpO0Ibo431DjLgmrKZqyhmvaB5WCygnjfct20jmnUtXLLU2wFgRC0XH99iqbSbbYOzltaNUVXJb8bJ+FHezHeIMbXZi/qWqTYgJVvQMJyo1NHQorI632hRd10i3B1rqf0MGGqozdjkwn7HmluHgezzSpd18SkHmEHL3YNHCARl2+Ecsx+cUV6dlWPdJs1utIx2kMRMb4UcJDmsOGpWasrtra6lmprXZJigpOB5y9WLe8/1DqJgi98U4y6eZ9HBfnenCttmrrYD94FiXMYmYFvHaubO3eLm2zlKmB5qe5Vcx1mxi4OeujXDQgnWjSOFGAFDEvRFBdK2uMymEl73URyekpsak1SstefZlZRKCe+j7tIJDz+Wf/YCckLaU/eGTRCXb4xKiD7ag1vruOnAjWfjE7WQ/C+8LkT8+JZP1tuJKh1Cj/Rc39fYmqB4p15TnarS7wpbT+plOcnFhGB5Wm6PHuJK+Tq4Ap0d0ayxuLiIPn7qnC48d4m2DzRTCaMl14AJd5JsRGYSdWsiiyY0EPHgL8P30lw1UR7ydyjm/I00A1CcIXeu8H4uIGY1DA1Q4Bekjif1yYbVJfKhkZQsM/3ivYbPEWCs+5nG4ToOyAyRmB93VSXfs/ydwHdmfv6ZrC4J9/VdSvsYQM0AT8JKSEmD+tZ+7NnEy+WE3iQJqogfn3JbQu0nN639I5yCka5U0yF7ue/ffiSEVbp3LLBVbkF9hvgC4TSrJa8T6u4khZla0JJYe96Uc0KXLeOTM5MvgHepWelGAyXLocjSlwCSXF2h2gFyaRB9Z1vO9V7fbstMEtRscscTHWzmIqGAgC3Q7cgtu2mauMmSKx8utiOUk/em324iyWP8SIq+g8TOnNBN7Pu1toVdYbE+Io4yrEsZevpC2UWVybcJhrkrSjYWj/HQ3aMyAGmcc6dw5TGC1afeJvuIR7+W0YD85ogVvcKJuosEFVzV2/iaaO9/mylZRM9WLp8H6qZbMp6YyHf2waJZzDfJTqbB76Wih1YXYdctMdU6M8pAMhITf0vfa2fMJ9p5GCS1NepWdGzreTyThvB6D8w4j0U0efknYfgS3Y3PZV7EqeUvVHffGRCs4NWuLUb/ydA5n9URB1glfKMHNiwniswMtOxxgIjRzZleGBEqhFexkPXuluy7ERoNwFfswqKmaK9ETnAKrWjq2qGP4PqqofR2cKy8sVb/300oHMKKBh7lpD6rRCNmTEPeie4Gv6RH99GICGzzn1isrXGDZSbHUtIvZG7asGmd6amVvu+A+SmAnuxAK39IuIsmZkekfZeaPjFGwoVuGKQ4qWsfClotm1+H+kc7yPF9rG3/qGt748cb/6pdwYAUfsyBjx48r0iCK5ue1TPtpV/In35Ewiu4YXYvvSDt6Hd2m1e1/XeGgdQ3Jm20sRtmeCKdyG84ghKfPD30P+fDh0GwWVrD0Fl2TIei6LEiAtG8dQDMriMI65rjv/LKOl8e3FMtvSlbDFVkHVUI4VlP9T18aBboRwSDYJI1pHxU5tpwbQXDM9NvlBYKBY7KBEHNktFLX+17SGA1BAHhqrkYjMSY3xFbmPMH2uAd5y4ZIHJQkjnpQ4H77DXzpZpddzsWn3cm/VLksmH4ZNgrTCQrhHZAyKKV5fKLE7K0y7cXMF83X3uGleeXdWJfdVplo41rEBGxtiG8A7k2hbAEsDscanQSyt3F3H4wZQBfaUvfG2uLHD4YARihIoXclQJ07/GCBoNvTzx53+Nb2HLySBYvGW8IIOPF0kzYTh/32uW3xHUISMcjTytmxcZiCrorEPGTHZcLfhuM3SKVZqzH3J2osmXxo9EDETCdWnsjJQbLSWSp4ljeoIu+Zb1nbzEv4ay6A07uDFoHTvhJk+zQhEcno45KLOvK0QtehbX35bLKLFfD1fViXLnbpDPafmV3EFfNcUTYVIsSemefTBVF/LXfLklbS81eKDKA/OIlZRYoYcrEs1okABqIgI5VZ0/VygGuMzBQcUzjRZY18wgKcUuRYBKSYCyrvHf6sGAq+TTYEfIHsBNdzcEn2Fyc9EEIt1mIotMztECVtSSse71pJihJ9xftX/No4Q8b9dPNgRy4zkhSpEVpgUW6HvNYo88Rq+63w+jV7ml3gjHeo0wSnTFin5hypF+nWtNXn+HMjdvEDJMUrndzgvaIxXdoFQId//sVuOVPfFX3XvbSi2DuXnW5ODyCY679iyW2FLysjwewd+AFEXpgz11tgV4XgafFhJJqegWQDcSFM8S7xhUVQbDmNRta1RghNeUyKNxpKXku0q6QZVM+evsoZ0A92n+hpy/h/5vHJpXkuvdNGR4JtAVtf615AM8wXP6HtPC0GMzfp+t1r7XVp3nbfydZDw6iwMo2aZ/wysw4/VIV7fdTa//PRXrg2I0/GaSMdeYPutTXq6w/TfkZoC12u+Df5pYSQLaSgXaGkHfDy5aNC/tDTNL3wbCTKEF3B9UlYGY+Fl1rRT0ZzR3Y/4Rm/6Ffzf/s81DhQBtjUQnqjUcbPbZwYqobqO8084Mlr30z1IyaU7wHnsRQxr21IwVHPLUz3CbDyEwqLMjDTnWqBsEiXnJlG21zsktMRRtkNjqfn+Me8nifPU+wZMcQZ6mzTLougKa46Lc7rDoLZm85pF69PidolpfQmDWH58dwuZ1o4u2QnC17nvaTbuDjzaaA4X8TuBnzR2l1xQehtnRVu5+39siIlpWBd6lnM7ZzYEZ5wZYjtsHzhHwPE0IxkN4iQx2lo5nMAOokmrVsBrsiSI2GVQpXePSXv9GAcrQMpznrdc3duSHqiF/gj6rFAzlWUEI9mvhoOhL44GdFfLfPgtswdQFjdROr2v1y/Ng6yp9S8AOG6GdVwmSpMAEuwJaSECnDqVHDcaC2fpTnENqdyRPw6dJFAn4rHhWaRbGwXIAlZuU8vN7BAhzAAkXFYFXQlx9KbTorztmr/WutQ7MdXEe6tdMiIEirnjGqs6B64N9G/MsTiVjHdj9cdLYguD1Pl3iuobiDVFBxmnVnJTfKLUorrLATSQAoX72Xnmz1JyQbx3l7z42VB5u2+qXu9VUWQ1343+B5K4nz6dYXU0+giYNKqBuNdS8pexzoYGSeI6AMTySfUDtKerkbRQlJnDcw95nBsCC2MGekD2D5FN5G4uo99a27kavDQzrDoEvOwA5qSWnyT+/q2ovxeACsWHSOF0VsApeWy9CCrqX9RvT6tLAE1NTk39JnFCfoLYisNUBL2LZSadlwlFIyIS+mEKcuE7j8yzZmvh57OU79ctdNtIQ5IDuW5IqcrpDz5ihP0ORlrtNnyhsgkcF1T6Q+URgMUSyvQ1t2Au1lVIPdxbWaedSMFLe8bb3YXBPA7NLry0vp+YVQ+jdgdgbYAfp6mvHKj3pVgEOiwZYKZ6aswFIjmCVtMA6dVDSzZcGu2c008OxOwMnqMxIswp6rSEzJQJlMOwuK6bpPXxpriHvY7I1Y35cxMl/6QSssQd56iYfNHOwBkUrF0jrxmpfSlz3nw+1y3zmqSPHQ27Y4DV9ebiaytCq+HbMOTmfAsF1272fWnlWuOQPe5pHlLVwX6IFrq8g0CvD+UthXYsA76053HY7dMG1V3+lxWarPM6iezpYDvMGHiqAPJ8kYg2aajUCLa2Ht5W2GGdH8UzPL4WJuJ6sP5/hLcrlaHC8gGpfAXCyqKDIMPGdoshMXV0LghJH/NPeTnsbirC9bO5G8omr9rGMP9sl9hWe/inv0XookVXaYgikA+ZleI+71Vjh5DFEi4P/zvEZbiBTn0ptEbzZH/bQb4Z2XvGnRQWBysO3Ue7MHXSAf9K14v0MpkFwqS/+UTz3Q/8shauVfzf/9zdT3VfiUhv1simD7PVUBH/Jm12GDvO1cWH/M3dt/lb0t6K/Ff2t6G9F/08ryluFY+iGp5ZiZwvKCf94PaAVajitpmC1lFboB+sSmz22jdmb3tzPsPIEPUEYhAgZQy9FmmHNCXVd8p+uskyvBr9Kq37zEsM5xYl/9YsPY/fUc+zWkrfHYhry/+vnaf6TpuF4sHYcgXmInl5slo7QaluHaQzjaRfyEHWIOcQZEvSKvnpzwmfdgKEluzvZyEUap8/AuKKWxn0RhnAhg5TM2Z4J1t5AoB/qFMztVLtYGVKmFivy35wD+lTbiCCpz+WukztivGi9oqFCRTE/8kzJHGZkLAXWQGaVcrI0HsxfGgVkDrxvuN+w4kdnw0J2L9Y0pLtw3qW9lufZKyKh2JFEV846tkAyuPChpSeoRMIu1Hlqs9aWMEKgwT9J0mZIpggdMYyKeYyURp8gCEaWWLQFy0wwwF8Dg6Rs02YVEqBeDzxWpbQfzAuawMbqhYH0DE9lcdsKL514/AjNDCMvoaYbThm9TJuzWLOLxFuZ4iwXeh6jl5kb3pD3s5+Umftmj1KeUV9E79AkY5TTPrx7dUOGSuE2X9pW04nATM2NY4t9SWj+nU6BQqxg+LeVhhVCbz54Kjxdc8swr6TXpmgcRoS2Oy4SLjSGHyr+w/W7zAdzJUJJCRXFUDmvOeFUyeQQymxaA7AaH1HzOGpGqqPld75ym9AmE4d8Azr13ThvLyJnA42PMDQpou+yE0VuivrtA8tT08/sLCMbTUcRn8iNItrxGQ0tomnu6YNnB4+Cm6I1ZW7YVSlOu7JfJ+Enn/M24nueZ2rQnQ/7srcIgiB/aJmktNKOw/s3T5YprNykQTpD4th9qQu6u0DxyqAahXtRtek3lm80Xqh1RwgGBRsGIiDDDaYDY5VC45QIpkp6Ik7oafjIRaORr4fgvkx7ejqE3AosRbMcqfWq8V4H8czFZwOCl+Kp+4bhsSmyb7mPyD11sEyl54vt+COcuRfEZ9lJkByH2fB0RkPv6bqD1mTFnXWBG1dGkN6OEkPYCsEsGWxYA5vK9TJGOYC2npppNVZYVp4p4Dl15EP1+ZuPUHuX9eVt1guEYkFXmWJ4xm1w6T/0b9MOJWUywN6uArG43NkCUoLsWPY5WUIA1Nvem7O850ym+vALJ9ENLP9mmr24R7nKLfGyIZMXaxrGJ7Cr8r5MCXuYMOzrs1tvlWewhRuTlpZM/czrTXvKbRjU3YDxub4kvj+nyGeJDl/zYjeWOGTYr0eZjpgWHY5sWwNXIrvECb0N6zQ6Kq+ADiTGD7nZs1OdiB7GCnXN/YlXC+W3PHL30ezIe7FjBzx3VWOHiRiqOuVNCk40YVc2ntIRHoenJ0XNEGp7K1ILFMLY4luW9Q3l+QaPRqomq0hMDTGdD/ytcM74KnwbjPWzpF9Ti4647YZAMyfSBns38VIKJPyYmfrY5twmkp7npG6mU5XZiDokbWJUmYGfQKrNGyfFktMFOd6LOxEjqKgg/TyY29aBZQRJ5eD8bySFyD+02pOfdwiOjXSz5P5HcOGga25H1pP9DcRad0EZ1zdCjbSm0EYP6N07+JqzSwKVCNBEWgoiYZ1XKsPi/CAWjWp0XlnJnZDcTGYmG5Oqa+Emg/vlitZPlYqdiOyk2Hofn+ykCaGIOIfVaF/crtIdohWQaLezl34rN2r4fAhqpZRnTQqpJH0mgYAB2/s5TpoXVWPSrC0wa1nzKbbU7oxY1AHA3JeFdllLFuvYsPM+sKMiqK8g0bgDhdE0ty+IYHRrHmBes13+EE+thnIWPEOJmmV1DIkhsRzsigrTn74moXIHsRczmKBSjKh64R2Gatuz+LVQ6sLOzNJ9jQiKFrrQhGzFYW6WO2uteddJy/fTBYh0vUcwRW2E0rPzOoIIj9cKW5wr+oVyR1/bMNjFLa6fri+C9Sf26/dJxdd1JXhlVJAxJXRMkXCxNhMm4ohuqSVzSlQFqbcwy3OPznXICShYBS77fYI6cEc9z42o5p9J5ZsQ8U4/lJ6yUrr7M43jlGi0Zs4oB3spoUmOkQSwl+ZwLtRaKu3vDJ2BLbDczDtTwW/XP/0mZNTfiBpnlRokoRMSgvFhpPE7ui1/gmlIaGdeCRfZAyWhpOUWe1HdCQj07ZzeWFPWdgn8JWRzfEUci2ixIjk1qI3YUvK4vI4yxR3pRonoleGcsiSyLMbLOPctScSwtyEH2xZoOZW11XRiZElMl73NRBryJlB9O8JuY0ZkqHfouCchduGVTdAE/GDlfAroSmZ8iB6rAK/NwKaO7R1Hxsw0+bDiqUhTmHK0Hor65y6geuH9GgvCfvfa+glVjjdO4pk6+KleuafpVtJmo7VT5uBzBvnie+WsuYt9mEH7NUamG/bV+NHK/pCfk0dCqWahC1j2UUEGGIZOn4lLaszzGfYdprXzrJEiBZVM0trbiKCVvI/jV3r+UJuE7LKvIDak72srXaC/yJzBSg0lxj9Gm5nTI9jZ3ZrDASsjfPvw6SuVR2/JvzmyIMjwVGctTXwzx59ZBNZPsC5lWhz+0cLbYZ6w5YDXM9gP8YKQstv0krQTL9QWPi75ku0m57ZoLER67aw/q7QpHPTAbUdsqlOoDvXt3mEV8DBA0eIOscIF+8eL4YWGXuhk9riLYcDaU5mPvaejQY1PqhXmP5RLmmsylzcQjC/bdZoUAepZxjq/a+V7E8cvBUXtvFDcEgHX9+d7Ky126IM9UAwtvk6Z3U0CUtKm1I0O9UzOLDE2JGtMYeDsh8/2o1RRQQGd0VWqujTLakqxMnCFhGm7dyAResu+QgLTt5ulGduwr8uqH4tIhk7mIB+mmVx5SNSRkXKjF+WX+WDdoLe4SWJZEmiay+WFqyJConaGXbiSsx1FCEoi85jLUrsROHhYriW5lwwq53tF3KWXBNOC1Q8GDOA+vDcmGHHR4tc1SFGU5khD4FRYCnjiYjWA7yh9GGz63jAa9hq2ZGFpsCvS1rHJ1g/ZEKo/9L2k9gEMb8rUy9FBP+3yzZ3o90VcaaipJD9M4tJzvdXHZjR1dB1Tzx7gMn3JnDKDTKB7MnyIIb9OS/ohRc7eTJ3Mlm/A7l+o5WBfFV0Q2LHqdn6p7B307CO9RaSJS9eBcmM12HBC4GiTdNO+YqMduIS3aIJFtMMq4M3IbOPLAxnNML0107CwGY+dG0UOfyI66XRO3OsLKEsN010oxfBc3d7WrvrAvYPne3mliZvldQ/4Xp53HUDOeglWt6AZbxihQSGZht8TYJmSvql21qDCw8jMRqu/M8v6vSbE1YU87YPfps12/bnZoSnRBDr7OxNeb8nQl6Y4ai3qEp+I62/mdZn3z1D1zVPYE2N+uhkR2qgTGJ9tLL7VO1sGX4lhWnIj5sxC6c9NJLLuTuFcWi0gO8dvKI1sR8e1la6P6tmW22bmOSjWCX+SZz0LCdMWf2saKbz5ipHpiesVjaSNP5u7IRLbi8PNvJs7gheQKZeFzucz9RJQxs3nGStzoZl1vepO+xLt64HwdP3NPSZWeWX4CVLRFJhRUtwrGn5m+ES9t4AJMMksPkC7u1FnWjrOFyKWwzLnjxtHm6fAO4BYetqt1t/DYyZrUk4n+Y5eXJU4o08+lREp2WhYuInX2JZy0pTiKbI+BEy8HsZFTCzfT5nFC+B4b9Gs2eTPiIdM/WPYiL6LdFbFaiNKtMjs6RdvdkGf1ZwJyH6Ng4JZZnRu4NyMAJLNNFHfm9Vz8L69lt8naR3165Ye12QFTEOZ+FW4vkrDYuNGS3T/I6aG5NGMnrA2Ht+uzWG/Tfc3h+SLSrgcicuZSc5M0YwGqmuEcmvaSvfKYIYpJlo56I0VMXXSl7Mh+gIO4wyKCFBGSETR21Pyp0zze6hDslAPnzKymhHaXKwyyqfH0ThqzFam3i9mLXtLz7s3RvV8Z9Cbzb2UIVvU0Eg9W9OQtYWSa2v95rZTyrvz+uVLlM8HmcR9b//YIqXQSnwPz/Dw+usfXTBUJdOX3/5uunt/gWehIML4awwr5upbi6IJ+g21baVnpxf/+Q8aLZ2ykJFVuD8WU2FDpjcvFvu9a2d3F9BFVs3DRrO75znM4C+gRaZFit+ugJ21O46e/19QSwECAAAUAAIACACUZIxIqQHEdvsCAACwCAAAFAAAAAAAAAABAAAAAAAAAAAAdW5pdmVyc2FsL3BsYXllci54bWxQSwECAAAUAAIACADTnRNJarjzCLEEAABgEQAAHQAAAAAAAAABAAAAAAAtAwAAdW5pdmVyc2FsL2NvbW1vbl9tZXNzYWdlcy5sbmdQSwECAAAUAAIACADTnRNJhowWRs0EAADnFwAAJwAAAAAAAAABAAAAAAAZCAAAdW5pdmVyc2FsL2ZsYXNoX3B1Ymxpc2hpbmdfc2V0dGluZ3MueG1sUEsBAgAAFAACAAgA050TSXMRRWTMAgAAigoAACEAAAAAAAAAAQAAAAAAKw0AAHVuaXZlcnNhbC9mbGFzaF9za2luX3NldHRpbmdzLnhtbFBLAQIAABQAAgAIANOdE0nFEiiNuQQAAHgXAAAmAAAAAAAAAAEAAAAAADYQAAB1bml2ZXJzYWwvaHRtbF9wdWJsaXNoaW5nX3NldHRpbmdzLnhtbFBLAQIAABQAAgAIANOdE0lQshyKjwEAACQGAAAfAAAAAAAAAAEAAAAAADMVAAB1bml2ZXJzYWwvaHRtbF9za2luX3NldHRpbmdzLmpzUEsBAgAAFAACAAgAo6orSQ3oKcwcLgAAl0QAABcAAAAAAAAAAAAAAAAA/xYAAHVuaXZlcnNhbC91bml2ZXJzYWwucG5nUEsFBgAAAAAHAAcAFwIAAFBFAAAAAA=="/>
  <p:tag name="ISPRING_PRESENTATION_TITLE" val="R064_LO2_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FIRST_PUBLISH" val="1"/>
  <p:tag name="ISPRING_OUTPUT_FOLDER" val="D:\Users\Ade\Dropbox\BusinessEd\Theory\Cambridge National\iSpring\Protecte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IMAGE_RECOLOR" val="0"/>
  <p:tag name="ARTICULATE_PUBLISH_MOD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"/>
  <p:tag name="ISPRING_SLIDE_INDENT_LEVEL" val="0"/>
  <p:tag name="ISPRING_CUSTOM_TIMING_USED" val="0"/>
  <p:tag name="ISPRING_PLAYER_LAYOUT_TYPE" val="NoSidebar"/>
  <p:tag name="ISPRING_PRESENTER_ID" val="{171EE636-1F05-4728-A4DF-2668B6266B2D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00"/>
  <p:tag name="ISPRING_CUSTOM_TIMING_USED" val="0"/>
  <p:tag name="ISPRING_PLAYER_LAYOUT_TYPE" val="Full"/>
  <p:tag name="ISPRING_PRESENTER_ID" val="{171EE636-1F05-4728-A4DF-2668B6266B2D}"/>
  <p:tag name="ISPRING_SLIDE_INDENT_LEVEL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0"/>
  <p:tag name="ISPRING_PLAYER_LAYOUT_TYPE" val="Full"/>
  <p:tag name="ISPRING_PRESENTER_ID" val="{171EE636-1F05-4728-A4DF-2668B6266B2D}"/>
  <p:tag name="GENSWF_ADVANCE_TIME" val="15.00"/>
  <p:tag name="ISPRING_SLIDE_INDENT_LEVEL" val="0"/>
</p:tagLst>
</file>

<file path=ppt/theme/theme1.xml><?xml version="1.0" encoding="utf-8"?>
<a:theme xmlns:a="http://schemas.openxmlformats.org/drawingml/2006/main" name="BusinessEd Content">
  <a:themeElements>
    <a:clrScheme name="Custom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4D90FE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5D5D5D"/>
      </a:hlink>
      <a:folHlink>
        <a:srgbClr val="00206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Ed Template v4" id="{AD91262C-117C-46E9-AB38-F3A3A33C5BC8}" vid="{906384D1-81B2-4C15-AAE1-89E26F92E958}"/>
    </a:ext>
  </a:extLst>
</a:theme>
</file>

<file path=ppt/theme/theme2.xml><?xml version="1.0" encoding="utf-8"?>
<a:theme xmlns:a="http://schemas.openxmlformats.org/drawingml/2006/main" name="BusinessEd_Titles_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Ed Template v4" id="{AD91262C-117C-46E9-AB38-F3A3A33C5BC8}" vid="{86AB50E0-3318-4FB2-BF0D-EA8B3E0827E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4D90FE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5D5D5D"/>
    </a:hlink>
    <a:folHlink>
      <a:srgbClr val="00206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BusinessEd Template v4</Template>
  <TotalTime>10861</TotalTime>
  <Words>280</Words>
  <Application>Microsoft Office PowerPoint</Application>
  <PresentationFormat>Widescreen</PresentationFormat>
  <Paragraphs>49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Wingdings</vt:lpstr>
      <vt:lpstr>Ubuntu</vt:lpstr>
      <vt:lpstr>Tempus Sans ITC</vt:lpstr>
      <vt:lpstr>Verdana</vt:lpstr>
      <vt:lpstr>AR CENA</vt:lpstr>
      <vt:lpstr>Arial</vt:lpstr>
      <vt:lpstr>Comic Sans MS</vt:lpstr>
      <vt:lpstr>Trebuchet MS</vt:lpstr>
      <vt:lpstr>Wingdings 3</vt:lpstr>
      <vt:lpstr>Calibri Light</vt:lpstr>
      <vt:lpstr>Kalam Bold</vt:lpstr>
      <vt:lpstr>Calibri</vt:lpstr>
      <vt:lpstr>BusinessEd Content</vt:lpstr>
      <vt:lpstr>BusinessEd_Titles_Theme</vt:lpstr>
      <vt:lpstr>Revenue</vt:lpstr>
      <vt:lpstr>Progress Indicators</vt:lpstr>
      <vt:lpstr>Revenue</vt:lpstr>
      <vt:lpstr>Sir Ramics: An Example of Revenue</vt:lpstr>
      <vt:lpstr>Calculating Revenue</vt:lpstr>
    </vt:vector>
  </TitlesOfParts>
  <Company>BusinessEd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Revenue</dc:title>
  <dc:creator>Adrian Murray</dc:creator>
  <cp:lastModifiedBy>Dean Roberts</cp:lastModifiedBy>
  <cp:revision>970</cp:revision>
  <dcterms:created xsi:type="dcterms:W3CDTF">2015-03-09T20:32:17Z</dcterms:created>
  <dcterms:modified xsi:type="dcterms:W3CDTF">2019-05-02T12:43:22Z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BusinessEd Master 1</vt:lpwstr>
  </property>
  <property fmtid="{D5CDD505-2E9C-101B-9397-08002B2CF9AE}" pid="4" name="ArticulateGUID">
    <vt:lpwstr>5C4C7BE0-9B32-4E7D-80C0-883B58E1F648</vt:lpwstr>
  </property>
  <property fmtid="{D5CDD505-2E9C-101B-9397-08002B2CF9AE}" pid="5" name="ArticulateProjectFull">
    <vt:lpwstr>D:\Users\Ade\Dropbox\BusinessEd\Theory\Cambridge Technical\Level 3\Unit 1\LO3\U1LO3_4.ppta</vt:lpwstr>
  </property>
</Properties>
</file>