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3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30AEA-6B6C-41C0-A92F-08490D6AD8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0BAEE0-AF74-47CB-B274-D7E5EE4158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ED39DA-5D85-4449-B9F8-AB13D9734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3E269-7B7E-423A-B50A-97AD1886E363}" type="datetimeFigureOut">
              <a:rPr lang="en-GB" smtClean="0"/>
              <a:t>29/08/2018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C819D2-9198-46FF-84AD-83F5CCEBC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E7634A-DBCE-468D-8D8D-15C2689E7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5C518-E4FA-4513-B80E-A3FD82DDF6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5126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16E0A-7BB8-44DE-94B5-F6DB63186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5EC2CD-4490-47FE-B644-0B54818B32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D0C979-6719-4093-9526-0CE0E6EBE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3E269-7B7E-423A-B50A-97AD1886E363}" type="datetimeFigureOut">
              <a:rPr lang="en-GB" smtClean="0"/>
              <a:t>29/08/2018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040536-637C-4F44-A3D8-DCFCF2B20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F9C213-91E8-4D0E-BB31-FB0B898A9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5C518-E4FA-4513-B80E-A3FD82DDF6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6271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ECD5BE4-F8A2-47E4-B882-6551E82FF4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BE25AE-E3EC-4B61-BDDC-3639A3C665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067270-E873-4E19-81A6-DE82A1D44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3E269-7B7E-423A-B50A-97AD1886E363}" type="datetimeFigureOut">
              <a:rPr lang="en-GB" smtClean="0"/>
              <a:t>29/08/2018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F3E0E2-CDAD-40B4-B742-F72831655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36B20B-A140-4935-AC55-78D89A491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5C518-E4FA-4513-B80E-A3FD82DDF6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0636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254C4-5B71-46C7-BDE3-F0F2FECF0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BD7499-92E4-4AED-82BE-6317327433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93977E-130A-4482-B037-7FE721146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3E269-7B7E-423A-B50A-97AD1886E363}" type="datetimeFigureOut">
              <a:rPr lang="en-GB" smtClean="0"/>
              <a:t>29/08/2018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BF219A-AF68-41AC-977E-5314D1A96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B37A51-CFDC-4C0A-9E93-95A2FDBFC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5C518-E4FA-4513-B80E-A3FD82DDF6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8469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796F0-C230-4852-A3D8-D7EAC2891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3F93A3-8CC4-47F6-AB7D-4764CC060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EBD273-52EF-4E75-8A6B-24C818D40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3E269-7B7E-423A-B50A-97AD1886E363}" type="datetimeFigureOut">
              <a:rPr lang="en-GB" smtClean="0"/>
              <a:t>29/08/2018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C05AB2-87E2-4DC0-B343-165C26037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032994-FDEE-4834-B01B-F34A07E6B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5C518-E4FA-4513-B80E-A3FD82DDF6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69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6899DF-F133-47AB-8264-20B951FAF6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EAD9B4-9455-4A0C-89C4-3B2A079D5D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E6EEE1-B847-4B0B-91AF-8F2DD59912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76290F-7262-4DBD-97AA-996F2AF25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3E269-7B7E-423A-B50A-97AD1886E363}" type="datetimeFigureOut">
              <a:rPr lang="en-GB" smtClean="0"/>
              <a:t>29/08/2018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84BAD0-1765-4EDF-A493-43634C7FD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C81A5D-BE58-4BCC-9F17-EED4FDE12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5C518-E4FA-4513-B80E-A3FD82DDF6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7555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D0AB9-72A3-4BAD-9977-CE6BE15397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E41879-3814-45FA-BE94-8308DD30CF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F8D08E-D448-423E-84A5-BD595BBC32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E0976BD-D2C8-4644-9F1C-FD30D79F37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D85AA3-9DBB-4DC5-A573-81271D2A9E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4FDCA53-B705-4C95-B3F4-40EAE8541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3E269-7B7E-423A-B50A-97AD1886E363}" type="datetimeFigureOut">
              <a:rPr lang="en-GB" smtClean="0"/>
              <a:t>29/08/2018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0462139-183B-4351-BB29-273B51DD0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F294DF8-4693-43DE-B21A-D7AD09A28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5C518-E4FA-4513-B80E-A3FD82DDF6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5573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EDC84-BA26-4793-A558-467DBAD59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C0B61D-8715-43B4-A3D6-496CE7CB31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3E269-7B7E-423A-B50A-97AD1886E363}" type="datetimeFigureOut">
              <a:rPr lang="en-GB" smtClean="0"/>
              <a:t>29/08/2018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33F317-C92B-4051-A709-598993823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B3C564-ACE1-48EF-9575-9B14AB433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5C518-E4FA-4513-B80E-A3FD82DDF6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037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6844F0-C7AE-493B-A52F-99D6C4633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3E269-7B7E-423A-B50A-97AD1886E363}" type="datetimeFigureOut">
              <a:rPr lang="en-GB" smtClean="0"/>
              <a:t>29/08/2018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927C38-0734-4693-8594-3ECD5F0C5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63E153-67A9-4024-83AD-954A21EF8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5C518-E4FA-4513-B80E-A3FD82DDF6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8598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5C0804-1CCC-4F4A-909F-227814CE8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04363C-41CE-4A55-B2F1-ECB843214F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5ADD36-992E-4215-98B7-D8065C9CD2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2B145F-ABB7-45E3-8E74-8565B3147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3E269-7B7E-423A-B50A-97AD1886E363}" type="datetimeFigureOut">
              <a:rPr lang="en-GB" smtClean="0"/>
              <a:t>29/08/2018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660AB6-1EE9-486E-B0C5-6D4261CE0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B31CD9-7249-4586-9936-4B7EABF45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5C518-E4FA-4513-B80E-A3FD82DDF6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1149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5815D1-283C-4870-A4A1-2B8A48950F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C635A9-0CA2-4D50-8EBC-8864BDEC99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CD383E-D341-4993-87CF-F4BABACA04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6B6558-BA04-4084-9AD2-82D7CF23C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3E269-7B7E-423A-B50A-97AD1886E363}" type="datetimeFigureOut">
              <a:rPr lang="en-GB" smtClean="0"/>
              <a:t>29/08/2018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740862-5A83-4EC2-BEEC-923861EDD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FB3FAC-65BE-4251-9D4E-1EB24A6C7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5C518-E4FA-4513-B80E-A3FD82DDF6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7300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1AFBECD-6D14-435E-BF69-7F4819C10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F5B6EF-9D3E-48DA-BDB3-54238EEC4C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C5130D-A589-43B5-9964-05136575C3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3E269-7B7E-423A-B50A-97AD1886E363}" type="datetimeFigureOut">
              <a:rPr lang="en-GB" smtClean="0"/>
              <a:t>29/08/2018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B7D57F-C6AC-47FC-964E-83E4C5BB6D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89EE51-4A44-4096-84F4-FB89E8F66D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5C518-E4FA-4513-B80E-A3FD82DDF6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5148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Relationship Id="rId9" Type="http://schemas.openxmlformats.org/officeDocument/2006/relationships/image" Target="../media/image8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10.jpeg"/><Relationship Id="rId7" Type="http://schemas.openxmlformats.org/officeDocument/2006/relationships/image" Target="../media/image14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10" Type="http://schemas.openxmlformats.org/officeDocument/2006/relationships/image" Target="../media/image8.jpg"/><Relationship Id="rId4" Type="http://schemas.openxmlformats.org/officeDocument/2006/relationships/image" Target="../media/image11.jpeg"/><Relationship Id="rId9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3316" y="-624779"/>
            <a:ext cx="8856984" cy="1470025"/>
          </a:xfrm>
        </p:spPr>
        <p:txBody>
          <a:bodyPr/>
          <a:lstStyle/>
          <a:p>
            <a:r>
              <a:rPr lang="en-GB" b="1" dirty="0"/>
              <a:t>Step by step  </a:t>
            </a:r>
            <a:r>
              <a:rPr lang="en-GB" dirty="0"/>
              <a:t>Tomato Soup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18669" y="807051"/>
            <a:ext cx="3800322" cy="258891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0000"/>
                </a:solidFill>
              </a:rPr>
              <a:t>INGREDIENTS</a:t>
            </a:r>
          </a:p>
          <a:p>
            <a:r>
              <a:rPr lang="en-GB" sz="1400" dirty="0">
                <a:solidFill>
                  <a:schemeClr val="dk1"/>
                </a:solidFill>
              </a:rPr>
              <a:t>1 onion</a:t>
            </a:r>
          </a:p>
          <a:p>
            <a:r>
              <a:rPr lang="en-GB" sz="1400" dirty="0">
                <a:solidFill>
                  <a:schemeClr val="dk1"/>
                </a:solidFill>
              </a:rPr>
              <a:t>1 carrot</a:t>
            </a:r>
          </a:p>
          <a:p>
            <a:r>
              <a:rPr lang="en-GB" sz="1400" dirty="0">
                <a:solidFill>
                  <a:schemeClr val="dk1"/>
                </a:solidFill>
              </a:rPr>
              <a:t>1 potato</a:t>
            </a:r>
          </a:p>
          <a:p>
            <a:r>
              <a:rPr lang="en-GB" sz="1400" dirty="0">
                <a:solidFill>
                  <a:schemeClr val="dk1"/>
                </a:solidFill>
              </a:rPr>
              <a:t>1 x 400g </a:t>
            </a:r>
            <a:r>
              <a:rPr lang="en-GB" sz="1400" dirty="0" err="1">
                <a:solidFill>
                  <a:schemeClr val="dk1"/>
                </a:solidFill>
              </a:rPr>
              <a:t>Passata</a:t>
            </a:r>
            <a:r>
              <a:rPr lang="en-GB" sz="1400" dirty="0">
                <a:solidFill>
                  <a:schemeClr val="dk1"/>
                </a:solidFill>
              </a:rPr>
              <a:t>/chopped tomatoes</a:t>
            </a:r>
          </a:p>
          <a:p>
            <a:r>
              <a:rPr lang="en-GB" sz="1400" dirty="0">
                <a:solidFill>
                  <a:schemeClr val="dk1"/>
                </a:solidFill>
              </a:rPr>
              <a:t>500ml water</a:t>
            </a:r>
          </a:p>
          <a:p>
            <a:r>
              <a:rPr lang="en-GB" sz="1400" dirty="0">
                <a:solidFill>
                  <a:schemeClr val="dk1"/>
                </a:solidFill>
              </a:rPr>
              <a:t>1 stock cube</a:t>
            </a:r>
          </a:p>
          <a:p>
            <a:r>
              <a:rPr lang="en-GB" sz="1400" dirty="0">
                <a:solidFill>
                  <a:schemeClr val="dk1"/>
                </a:solidFill>
              </a:rPr>
              <a:t>1/2 x  5ml spoon dried chilli flakes( spicy)</a:t>
            </a:r>
          </a:p>
          <a:p>
            <a:r>
              <a:rPr lang="en-GB" sz="1400" dirty="0">
                <a:solidFill>
                  <a:schemeClr val="dk1"/>
                </a:solidFill>
              </a:rPr>
              <a:t>1 x 15ml spoon tomato puree</a:t>
            </a:r>
          </a:p>
          <a:p>
            <a:r>
              <a:rPr lang="en-GB" sz="1400" dirty="0">
                <a:solidFill>
                  <a:schemeClr val="dk1"/>
                </a:solidFill>
              </a:rPr>
              <a:t>Basil</a:t>
            </a:r>
            <a:endParaRPr lang="en-GB" sz="1400" b="1" u="sng" dirty="0"/>
          </a:p>
          <a:p>
            <a:pPr>
              <a:lnSpc>
                <a:spcPct val="110000"/>
              </a:lnSpc>
              <a:spcAft>
                <a:spcPts val="1800"/>
              </a:spcAft>
            </a:pPr>
            <a:r>
              <a:rPr lang="en-GB" sz="1400" dirty="0"/>
              <a:t>A container to take your soup home in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01666" y="845246"/>
            <a:ext cx="1523174" cy="23698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b="1" dirty="0"/>
              <a:t>EQUIPMENT</a:t>
            </a:r>
          </a:p>
          <a:p>
            <a:endParaRPr lang="en-GB" b="1" dirty="0"/>
          </a:p>
          <a:p>
            <a:r>
              <a:rPr lang="en-GB" sz="1400" dirty="0"/>
              <a:t>Chopping board</a:t>
            </a:r>
          </a:p>
          <a:p>
            <a:r>
              <a:rPr lang="en-GB" sz="1400" dirty="0"/>
              <a:t>Vegetable peeler </a:t>
            </a:r>
          </a:p>
          <a:p>
            <a:r>
              <a:rPr lang="en-GB" sz="1400" dirty="0"/>
              <a:t>Sharp Knife</a:t>
            </a:r>
          </a:p>
          <a:p>
            <a:r>
              <a:rPr lang="en-GB" sz="1400" dirty="0"/>
              <a:t>Saucepan </a:t>
            </a:r>
          </a:p>
          <a:p>
            <a:r>
              <a:rPr lang="en-GB" sz="1400" dirty="0"/>
              <a:t>Measuring spoons</a:t>
            </a:r>
          </a:p>
          <a:p>
            <a:r>
              <a:rPr lang="en-GB" sz="1400" dirty="0"/>
              <a:t>Wooden spoon </a:t>
            </a:r>
          </a:p>
          <a:p>
            <a:r>
              <a:rPr lang="en-GB" sz="1400" dirty="0"/>
              <a:t>Blender </a:t>
            </a:r>
          </a:p>
          <a:p>
            <a:r>
              <a:rPr lang="en-GB" sz="1400" dirty="0"/>
              <a:t>Ladle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808" y="1105268"/>
            <a:ext cx="1487282" cy="12533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1137" y="329743"/>
            <a:ext cx="503273" cy="1512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718669" y="3462035"/>
            <a:ext cx="7938513" cy="295465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/>
              <a:t>METHOD</a:t>
            </a:r>
          </a:p>
          <a:p>
            <a:pPr lvl="0"/>
            <a:r>
              <a:rPr lang="en-GB" sz="1400" dirty="0"/>
              <a:t>1. Prepare the vegetables:</a:t>
            </a:r>
          </a:p>
          <a:p>
            <a:pPr lvl="1"/>
            <a:r>
              <a:rPr lang="en-GB" sz="1400" dirty="0"/>
              <a:t>peel and slice the onion;</a:t>
            </a:r>
          </a:p>
          <a:p>
            <a:pPr lvl="1"/>
            <a:r>
              <a:rPr lang="en-GB" sz="1400" dirty="0"/>
              <a:t>top and tail, peel and slice the carrot;</a:t>
            </a:r>
          </a:p>
          <a:p>
            <a:pPr lvl="1"/>
            <a:r>
              <a:rPr lang="en-GB" sz="1400" dirty="0"/>
              <a:t>peel and cut the potato into  small dice.</a:t>
            </a:r>
          </a:p>
          <a:p>
            <a:r>
              <a:rPr lang="en-GB" sz="1400" dirty="0"/>
              <a:t>2. Fry  the onions, carrots and potato ,and garlic if used, in the oil for 3-4 minutes until soft. </a:t>
            </a:r>
          </a:p>
          <a:p>
            <a:r>
              <a:rPr lang="en-GB" sz="1400" dirty="0"/>
              <a:t>3. Add the tomatoes </a:t>
            </a:r>
          </a:p>
          <a:p>
            <a:r>
              <a:rPr lang="en-GB" sz="1400" dirty="0"/>
              <a:t>4. Simmer gently for about 10 minutes, covered, stirring occasionally. </a:t>
            </a:r>
          </a:p>
          <a:p>
            <a:r>
              <a:rPr lang="en-GB" sz="1400" dirty="0"/>
              <a:t>5. Add tomato puree, water and stock cube. </a:t>
            </a:r>
          </a:p>
          <a:p>
            <a:r>
              <a:rPr lang="en-GB" sz="1400" dirty="0"/>
              <a:t>6. Cook for 20 minutes. </a:t>
            </a:r>
          </a:p>
          <a:p>
            <a:r>
              <a:rPr lang="en-GB" sz="1400" dirty="0"/>
              <a:t>7. Sprinkle with torn basil leaves or Chilli flakes, stir thoroughly.</a:t>
            </a:r>
          </a:p>
          <a:p>
            <a:r>
              <a:rPr lang="en-GB" sz="1400" dirty="0"/>
              <a:t>8. Whilst your soup is cooking, wash up your equipment and clean your work areas.</a:t>
            </a:r>
          </a:p>
          <a:p>
            <a:r>
              <a:rPr lang="en-GB" sz="1400" dirty="0"/>
              <a:t>9. Carefully transfer to the blender if a smooth texture is required.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170" b="21688"/>
          <a:stretch/>
        </p:blipFill>
        <p:spPr bwMode="auto">
          <a:xfrm>
            <a:off x="7007639" y="2318988"/>
            <a:ext cx="1944216" cy="1110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 descr="OXO Good Grips® Vegetable Peeler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36" t="2124" r="21636" b="-2124"/>
          <a:stretch/>
        </p:blipFill>
        <p:spPr bwMode="auto">
          <a:xfrm>
            <a:off x="9385917" y="2495387"/>
            <a:ext cx="644383" cy="1135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00" t="42000" r="13636" b="42068"/>
          <a:stretch/>
        </p:blipFill>
        <p:spPr bwMode="auto">
          <a:xfrm rot="16200000">
            <a:off x="9515100" y="2101717"/>
            <a:ext cx="1864585" cy="434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1856" y="807051"/>
            <a:ext cx="895645" cy="1506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0090" y="713502"/>
            <a:ext cx="783530" cy="783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80E6B22-10D2-4855-A780-E97FE91E9F1F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489" r="26810"/>
          <a:stretch/>
        </p:blipFill>
        <p:spPr>
          <a:xfrm>
            <a:off x="9032869" y="3853019"/>
            <a:ext cx="1197252" cy="2563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0137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1383" y="-202654"/>
            <a:ext cx="6224804" cy="1143000"/>
          </a:xfrm>
        </p:spPr>
        <p:txBody>
          <a:bodyPr>
            <a:normAutofit/>
          </a:bodyPr>
          <a:lstStyle/>
          <a:p>
            <a:r>
              <a:rPr lang="en-GB" dirty="0"/>
              <a:t>Step by Step Tomato Soup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663953" y="198884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652012" y="2639788"/>
            <a:ext cx="299080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GB" sz="1200" dirty="0"/>
              <a:t>1. Prepare yourself and your equipment. </a:t>
            </a:r>
          </a:p>
          <a:p>
            <a:pPr lvl="0"/>
            <a:r>
              <a:rPr lang="en-GB" sz="1200" dirty="0"/>
              <a:t>Prepare the vegetables: peel and slice the onion; top and tail, peel and slice the carrot; peel and cut the potato into small dice.</a:t>
            </a:r>
          </a:p>
        </p:txBody>
      </p:sp>
      <p:sp>
        <p:nvSpPr>
          <p:cNvPr id="7" name="Rectangle 6"/>
          <p:cNvSpPr/>
          <p:nvPr/>
        </p:nvSpPr>
        <p:spPr>
          <a:xfrm>
            <a:off x="4907508" y="2899530"/>
            <a:ext cx="3133734" cy="83099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sz="1200" dirty="0"/>
              <a:t>2. Fry  the onions, carrots and potato ,and garlic if used, in the oil for 3-4 minutes until soft. </a:t>
            </a:r>
          </a:p>
          <a:p>
            <a:r>
              <a:rPr lang="en-GB" sz="1200" dirty="0"/>
              <a:t>3. Add the tomatoes (</a:t>
            </a:r>
            <a:r>
              <a:rPr lang="en-GB" sz="1200" dirty="0" err="1"/>
              <a:t>Passata</a:t>
            </a:r>
            <a:r>
              <a:rPr lang="en-GB" sz="1200" dirty="0"/>
              <a:t> or canned)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020471" y="2927560"/>
            <a:ext cx="299312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/>
              <a:t>4. Simmer gently for about 10 minutes, covered, stirring occasionally. </a:t>
            </a:r>
          </a:p>
          <a:p>
            <a:r>
              <a:rPr lang="en-GB" sz="1200" dirty="0"/>
              <a:t>5. Add tomato puree, water and stock cube.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79260" y="6056421"/>
            <a:ext cx="2736304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/>
              <a:t>6. simmer for 20 minutes. </a:t>
            </a:r>
          </a:p>
          <a:p>
            <a:r>
              <a:rPr lang="en-GB" sz="1200" dirty="0"/>
              <a:t>7. Sprinkle with torn basil leaves or Chilli flakes, stir thoroughly.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055709" y="6177701"/>
            <a:ext cx="3612626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/>
              <a:t>9. Carefully blender if a smooth texture is required.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391887" y="6054006"/>
            <a:ext cx="300011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/>
              <a:t>8. Whilst your soup is cooking, wash up your equipment and clean your work areas.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5916" y="3994261"/>
            <a:ext cx="2451100" cy="169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 descr="C:\Program Files\Google\Chrome\Application\45.0.2454.85\FullSizeRender (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9317" y="4483050"/>
            <a:ext cx="1612102" cy="1388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Program Files\Google\Chrome\Application\45.0.2454.85\IMG_0509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51" t="9328" r="17883" b="11759"/>
          <a:stretch/>
        </p:blipFill>
        <p:spPr bwMode="auto">
          <a:xfrm>
            <a:off x="9169612" y="955460"/>
            <a:ext cx="2694840" cy="1837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Program Files\Google\Chrome\Application\45.0.2454.85\IMG_0503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60" t="6082" r="22339" b="3418"/>
          <a:stretch/>
        </p:blipFill>
        <p:spPr bwMode="auto">
          <a:xfrm>
            <a:off x="6729642" y="1096523"/>
            <a:ext cx="2144124" cy="1656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Program Files\Google\Chrome\Application\45.0.2454.85\IMG_0502.JP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25" t="3445" r="14394" b="6798"/>
          <a:stretch/>
        </p:blipFill>
        <p:spPr bwMode="auto">
          <a:xfrm>
            <a:off x="4575916" y="741768"/>
            <a:ext cx="2036919" cy="1746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Program Files\Google\Chrome\Application\45.0.2454.85\IMG_0501.JPG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1" t="17239" r="1651" b="17417"/>
          <a:stretch/>
        </p:blipFill>
        <p:spPr bwMode="auto">
          <a:xfrm>
            <a:off x="2351259" y="904860"/>
            <a:ext cx="2155442" cy="1605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Program Files\Google\Chrome\Application\45.0.2454.85\IMG_0500.JPG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98" t="27512" r="-1061" b="11758"/>
          <a:stretch/>
        </p:blipFill>
        <p:spPr bwMode="auto">
          <a:xfrm>
            <a:off x="122497" y="741768"/>
            <a:ext cx="2199344" cy="1561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Program Files\Google\Chrome\Application\45.0.2454.85\IMG_0510.JPG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34" t="8110" r="20644"/>
          <a:stretch/>
        </p:blipFill>
        <p:spPr bwMode="auto">
          <a:xfrm>
            <a:off x="308335" y="3599785"/>
            <a:ext cx="2990799" cy="2347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ight Arrow 10"/>
          <p:cNvSpPr/>
          <p:nvPr/>
        </p:nvSpPr>
        <p:spPr>
          <a:xfrm rot="1173203">
            <a:off x="9078916" y="4705971"/>
            <a:ext cx="785659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8425CB80-ECEE-41A2-9EF8-D35BEF0A9E84}"/>
              </a:ext>
            </a:extLst>
          </p:cNvPr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489" r="26810"/>
          <a:stretch/>
        </p:blipFill>
        <p:spPr>
          <a:xfrm>
            <a:off x="7898296" y="3771010"/>
            <a:ext cx="1016385" cy="2176382"/>
          </a:xfrm>
          <a:prstGeom prst="rect">
            <a:avLst/>
          </a:prstGeom>
        </p:spPr>
      </p:pic>
      <p:sp>
        <p:nvSpPr>
          <p:cNvPr id="3" name="Arrow: Right 2">
            <a:extLst>
              <a:ext uri="{FF2B5EF4-FFF2-40B4-BE49-F238E27FC236}">
                <a16:creationId xmlns:a16="http://schemas.microsoft.com/office/drawing/2014/main" id="{8A67A672-5BC6-41F4-9AF4-EB3681581A9D}"/>
              </a:ext>
            </a:extLst>
          </p:cNvPr>
          <p:cNvSpPr/>
          <p:nvPr/>
        </p:nvSpPr>
        <p:spPr>
          <a:xfrm>
            <a:off x="4094922" y="1359575"/>
            <a:ext cx="812586" cy="511039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Arrow: Right 20">
            <a:extLst>
              <a:ext uri="{FF2B5EF4-FFF2-40B4-BE49-F238E27FC236}">
                <a16:creationId xmlns:a16="http://schemas.microsoft.com/office/drawing/2014/main" id="{734A2CC6-C223-4464-8902-8D07B98EB912}"/>
              </a:ext>
            </a:extLst>
          </p:cNvPr>
          <p:cNvSpPr/>
          <p:nvPr/>
        </p:nvSpPr>
        <p:spPr>
          <a:xfrm>
            <a:off x="8584280" y="1470638"/>
            <a:ext cx="812586" cy="511039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Arrow: Right 21">
            <a:extLst>
              <a:ext uri="{FF2B5EF4-FFF2-40B4-BE49-F238E27FC236}">
                <a16:creationId xmlns:a16="http://schemas.microsoft.com/office/drawing/2014/main" id="{546E8F8E-FF7D-4E51-99F2-244D9C1CFE92}"/>
              </a:ext>
            </a:extLst>
          </p:cNvPr>
          <p:cNvSpPr/>
          <p:nvPr/>
        </p:nvSpPr>
        <p:spPr>
          <a:xfrm>
            <a:off x="3448417" y="4797064"/>
            <a:ext cx="812586" cy="511039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Arrow: Right 22">
            <a:extLst>
              <a:ext uri="{FF2B5EF4-FFF2-40B4-BE49-F238E27FC236}">
                <a16:creationId xmlns:a16="http://schemas.microsoft.com/office/drawing/2014/main" id="{47889AA4-5A48-4274-939C-68066AD77A6B}"/>
              </a:ext>
            </a:extLst>
          </p:cNvPr>
          <p:cNvSpPr/>
          <p:nvPr/>
        </p:nvSpPr>
        <p:spPr>
          <a:xfrm>
            <a:off x="7213868" y="4748248"/>
            <a:ext cx="812586" cy="511039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749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DA2702CFD07D4FB0355BBBC0CED76D" ma:contentTypeVersion="0" ma:contentTypeDescription="Create a new document." ma:contentTypeScope="" ma:versionID="6659370ca031864e4496f4519c68353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981aebc4f1b1c7440aaca86ffca8c17e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D504263-AF86-4599-92A6-1FA3CE4BC4ED}"/>
</file>

<file path=customXml/itemProps2.xml><?xml version="1.0" encoding="utf-8"?>
<ds:datastoreItem xmlns:ds="http://schemas.openxmlformats.org/officeDocument/2006/customXml" ds:itemID="{E0CCFCEB-FFD9-4397-BDB9-9E0B7C68279F}"/>
</file>

<file path=customXml/itemProps3.xml><?xml version="1.0" encoding="utf-8"?>
<ds:datastoreItem xmlns:ds="http://schemas.openxmlformats.org/officeDocument/2006/customXml" ds:itemID="{1CCC3EC7-A781-40DC-9CD2-60C83063C8C4}"/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353</Words>
  <Application>Microsoft Office PowerPoint</Application>
  <PresentationFormat>Widescreen</PresentationFormat>
  <Paragraphs>46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Step by step  Tomato Soup</vt:lpstr>
      <vt:lpstr>Step by Step Tomato Soup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Step by step  Tomato Soup</dc:title>
  <dc:creator>Rebecca Giddings</dc:creator>
  <cp:lastModifiedBy>Rebecca Giddings</cp:lastModifiedBy>
  <cp:revision>2</cp:revision>
  <dcterms:created xsi:type="dcterms:W3CDTF">2018-08-29T12:23:31Z</dcterms:created>
  <dcterms:modified xsi:type="dcterms:W3CDTF">2018-08-29T12:27:58Z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0x010100CBDA2702CFD07D4FB0355BBBC0CED76D</vt:lpwstr>
  </property>
</Properties>
</file>